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68"/>
  </p:notesMasterIdLst>
  <p:sldIdLst>
    <p:sldId id="322" r:id="rId3"/>
    <p:sldId id="257" r:id="rId4"/>
    <p:sldId id="258" r:id="rId5"/>
    <p:sldId id="259" r:id="rId6"/>
    <p:sldId id="260" r:id="rId7"/>
    <p:sldId id="261" r:id="rId8"/>
    <p:sldId id="262" r:id="rId9"/>
    <p:sldId id="263" r:id="rId10"/>
    <p:sldId id="264" r:id="rId11"/>
    <p:sldId id="265" r:id="rId12"/>
    <p:sldId id="266" r:id="rId13"/>
    <p:sldId id="267" r:id="rId14"/>
    <p:sldId id="320"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21"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5AB0A-21F7-4867-9466-9B354B73A3BE}" v="38" dt="2023-09-14T07:52:08.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75" d="100"/>
          <a:sy n="75" d="100"/>
        </p:scale>
        <p:origin x="160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N. J." userId="060db618a1fa89ff" providerId="LiveId" clId="{4324AF89-F866-484A-AE6A-6237BE92397D}"/>
    <pc:docChg chg="undo custSel mod modSld">
      <pc:chgData name="Chathura N. J." userId="060db618a1fa89ff" providerId="LiveId" clId="{4324AF89-F866-484A-AE6A-6237BE92397D}" dt="2023-09-14T08:29:19.848" v="18" actId="207"/>
      <pc:docMkLst>
        <pc:docMk/>
      </pc:docMkLst>
      <pc:sldChg chg="modSp mod">
        <pc:chgData name="Chathura N. J." userId="060db618a1fa89ff" providerId="LiveId" clId="{4324AF89-F866-484A-AE6A-6237BE92397D}" dt="2023-09-14T08:29:19.848" v="18" actId="207"/>
        <pc:sldMkLst>
          <pc:docMk/>
          <pc:sldMk cId="3654373404" sldId="258"/>
        </pc:sldMkLst>
        <pc:spChg chg="mod ord">
          <ac:chgData name="Chathura N. J." userId="060db618a1fa89ff" providerId="LiveId" clId="{4324AF89-F866-484A-AE6A-6237BE92397D}" dt="2023-09-14T08:29:19.848" v="18" actId="207"/>
          <ac:spMkLst>
            <pc:docMk/>
            <pc:sldMk cId="3654373404" sldId="258"/>
            <ac:spMk id="4" creationId="{96482D61-60E8-107E-0A24-E17EA684F9D5}"/>
          </ac:spMkLst>
        </pc:spChg>
      </pc:sldChg>
      <pc:sldChg chg="modSp mod">
        <pc:chgData name="Chathura N. J." userId="060db618a1fa89ff" providerId="LiveId" clId="{4324AF89-F866-484A-AE6A-6237BE92397D}" dt="2023-09-14T08:29:16.410" v="12" actId="108"/>
        <pc:sldMkLst>
          <pc:docMk/>
          <pc:sldMk cId="4171339660" sldId="259"/>
        </pc:sldMkLst>
        <pc:spChg chg="mod">
          <ac:chgData name="Chathura N. J." userId="060db618a1fa89ff" providerId="LiveId" clId="{4324AF89-F866-484A-AE6A-6237BE92397D}" dt="2023-09-14T08:28:42.593" v="8" actId="108"/>
          <ac:spMkLst>
            <pc:docMk/>
            <pc:sldMk cId="4171339660" sldId="259"/>
            <ac:spMk id="3" creationId="{00000000-0000-0000-0000-000000000000}"/>
          </ac:spMkLst>
        </pc:spChg>
        <pc:spChg chg="mod ord">
          <ac:chgData name="Chathura N. J." userId="060db618a1fa89ff" providerId="LiveId" clId="{4324AF89-F866-484A-AE6A-6237BE92397D}" dt="2023-09-14T08:29:16.410" v="12" actId="108"/>
          <ac:spMkLst>
            <pc:docMk/>
            <pc:sldMk cId="4171339660" sldId="259"/>
            <ac:spMk id="4" creationId="{3A1B8A46-5E7A-5CB3-FE79-9C9361B4F062}"/>
          </ac:spMkLst>
        </pc:spChg>
      </pc:sldChg>
    </pc:docChg>
  </pc:docChgLst>
  <pc:docChgLst>
    <pc:chgData name="Chathura N. J." userId="060db618a1fa89ff" providerId="LiveId" clId="{FCC5AB0A-21F7-4867-9466-9B354B73A3BE}"/>
    <pc:docChg chg="undo custSel addSld delSld modSld sldOrd delMainMaster">
      <pc:chgData name="Chathura N. J." userId="060db618a1fa89ff" providerId="LiveId" clId="{FCC5AB0A-21F7-4867-9466-9B354B73A3BE}" dt="2023-09-14T07:53:30.453" v="107" actId="255"/>
      <pc:docMkLst>
        <pc:docMk/>
      </pc:docMkLst>
      <pc:sldChg chg="add del ord">
        <pc:chgData name="Chathura N. J." userId="060db618a1fa89ff" providerId="LiveId" clId="{FCC5AB0A-21F7-4867-9466-9B354B73A3BE}" dt="2023-09-14T07:52:10.730" v="93" actId="47"/>
        <pc:sldMkLst>
          <pc:docMk/>
          <pc:sldMk cId="2527878540" sldId="256"/>
        </pc:sldMkLst>
      </pc:sldChg>
      <pc:sldChg chg="ord">
        <pc:chgData name="Chathura N. J." userId="060db618a1fa89ff" providerId="LiveId" clId="{FCC5AB0A-21F7-4867-9466-9B354B73A3BE}" dt="2023-09-14T07:46:41.294" v="91"/>
        <pc:sldMkLst>
          <pc:docMk/>
          <pc:sldMk cId="3598584002" sldId="257"/>
        </pc:sldMkLst>
      </pc:sldChg>
      <pc:sldChg chg="addSp modSp">
        <pc:chgData name="Chathura N. J." userId="060db618a1fa89ff" providerId="LiveId" clId="{FCC5AB0A-21F7-4867-9466-9B354B73A3BE}" dt="2023-09-14T07:35:37.935" v="80"/>
        <pc:sldMkLst>
          <pc:docMk/>
          <pc:sldMk cId="3654373404" sldId="258"/>
        </pc:sldMkLst>
        <pc:spChg chg="add mod">
          <ac:chgData name="Chathura N. J." userId="060db618a1fa89ff" providerId="LiveId" clId="{FCC5AB0A-21F7-4867-9466-9B354B73A3BE}" dt="2023-09-14T07:35:37.935" v="80"/>
          <ac:spMkLst>
            <pc:docMk/>
            <pc:sldMk cId="3654373404" sldId="258"/>
            <ac:spMk id="4" creationId="{96482D61-60E8-107E-0A24-E17EA684F9D5}"/>
          </ac:spMkLst>
        </pc:spChg>
      </pc:sldChg>
      <pc:sldChg chg="addSp modSp">
        <pc:chgData name="Chathura N. J." userId="060db618a1fa89ff" providerId="LiveId" clId="{FCC5AB0A-21F7-4867-9466-9B354B73A3BE}" dt="2023-09-14T07:35:33.975" v="79"/>
        <pc:sldMkLst>
          <pc:docMk/>
          <pc:sldMk cId="4171339660" sldId="259"/>
        </pc:sldMkLst>
        <pc:spChg chg="add mod">
          <ac:chgData name="Chathura N. J." userId="060db618a1fa89ff" providerId="LiveId" clId="{FCC5AB0A-21F7-4867-9466-9B354B73A3BE}" dt="2023-09-14T07:35:33.975" v="79"/>
          <ac:spMkLst>
            <pc:docMk/>
            <pc:sldMk cId="4171339660" sldId="259"/>
            <ac:spMk id="4" creationId="{3A1B8A46-5E7A-5CB3-FE79-9C9361B4F062}"/>
          </ac:spMkLst>
        </pc:spChg>
      </pc:sldChg>
      <pc:sldChg chg="addSp modSp">
        <pc:chgData name="Chathura N. J." userId="060db618a1fa89ff" providerId="LiveId" clId="{FCC5AB0A-21F7-4867-9466-9B354B73A3BE}" dt="2023-09-14T07:35:29.416" v="78"/>
        <pc:sldMkLst>
          <pc:docMk/>
          <pc:sldMk cId="3645402977" sldId="260"/>
        </pc:sldMkLst>
        <pc:spChg chg="add mod">
          <ac:chgData name="Chathura N. J." userId="060db618a1fa89ff" providerId="LiveId" clId="{FCC5AB0A-21F7-4867-9466-9B354B73A3BE}" dt="2023-09-14T07:35:29.416" v="78"/>
          <ac:spMkLst>
            <pc:docMk/>
            <pc:sldMk cId="3645402977" sldId="260"/>
            <ac:spMk id="2" creationId="{E76A8FD5-812F-9FAA-7894-9D4BE9E662EA}"/>
          </ac:spMkLst>
        </pc:spChg>
      </pc:sldChg>
      <pc:sldChg chg="addSp modSp mod">
        <pc:chgData name="Chathura N. J." userId="060db618a1fa89ff" providerId="LiveId" clId="{FCC5AB0A-21F7-4867-9466-9B354B73A3BE}" dt="2023-09-14T07:35:24.867" v="77" actId="14100"/>
        <pc:sldMkLst>
          <pc:docMk/>
          <pc:sldMk cId="289473265" sldId="261"/>
        </pc:sldMkLst>
        <pc:spChg chg="add mod">
          <ac:chgData name="Chathura N. J." userId="060db618a1fa89ff" providerId="LiveId" clId="{FCC5AB0A-21F7-4867-9466-9B354B73A3BE}" dt="2023-09-14T07:35:24.867" v="77" actId="14100"/>
          <ac:spMkLst>
            <pc:docMk/>
            <pc:sldMk cId="289473265" sldId="261"/>
            <ac:spMk id="4" creationId="{70B6612E-E0E8-4BC3-B303-B063FCBD085A}"/>
          </ac:spMkLst>
        </pc:spChg>
      </pc:sldChg>
      <pc:sldChg chg="addSp modSp">
        <pc:chgData name="Chathura N. J." userId="060db618a1fa89ff" providerId="LiveId" clId="{FCC5AB0A-21F7-4867-9466-9B354B73A3BE}" dt="2023-09-14T07:35:14.365" v="75"/>
        <pc:sldMkLst>
          <pc:docMk/>
          <pc:sldMk cId="1601794399" sldId="262"/>
        </pc:sldMkLst>
        <pc:spChg chg="add mod">
          <ac:chgData name="Chathura N. J." userId="060db618a1fa89ff" providerId="LiveId" clId="{FCC5AB0A-21F7-4867-9466-9B354B73A3BE}" dt="2023-09-14T07:35:14.365" v="75"/>
          <ac:spMkLst>
            <pc:docMk/>
            <pc:sldMk cId="1601794399" sldId="262"/>
            <ac:spMk id="3" creationId="{20A6CA8E-AE7C-4E42-C842-39E2AB2649F4}"/>
          </ac:spMkLst>
        </pc:spChg>
      </pc:sldChg>
      <pc:sldChg chg="addSp modSp">
        <pc:chgData name="Chathura N. J." userId="060db618a1fa89ff" providerId="LiveId" clId="{FCC5AB0A-21F7-4867-9466-9B354B73A3BE}" dt="2023-09-14T07:35:08.891" v="74"/>
        <pc:sldMkLst>
          <pc:docMk/>
          <pc:sldMk cId="1952085506" sldId="263"/>
        </pc:sldMkLst>
        <pc:spChg chg="add mod">
          <ac:chgData name="Chathura N. J." userId="060db618a1fa89ff" providerId="LiveId" clId="{FCC5AB0A-21F7-4867-9466-9B354B73A3BE}" dt="2023-09-14T07:35:08.891" v="74"/>
          <ac:spMkLst>
            <pc:docMk/>
            <pc:sldMk cId="1952085506" sldId="263"/>
            <ac:spMk id="4" creationId="{723B180B-D7CF-625A-62BC-B37E10F07FDB}"/>
          </ac:spMkLst>
        </pc:spChg>
      </pc:sldChg>
      <pc:sldChg chg="addSp modSp mod">
        <pc:chgData name="Chathura N. J." userId="060db618a1fa89ff" providerId="LiveId" clId="{FCC5AB0A-21F7-4867-9466-9B354B73A3BE}" dt="2023-09-14T07:35:04.350" v="73" actId="14100"/>
        <pc:sldMkLst>
          <pc:docMk/>
          <pc:sldMk cId="3510205114" sldId="264"/>
        </pc:sldMkLst>
        <pc:spChg chg="add mod">
          <ac:chgData name="Chathura N. J." userId="060db618a1fa89ff" providerId="LiveId" clId="{FCC5AB0A-21F7-4867-9466-9B354B73A3BE}" dt="2023-09-14T07:35:04.350" v="73" actId="14100"/>
          <ac:spMkLst>
            <pc:docMk/>
            <pc:sldMk cId="3510205114" sldId="264"/>
            <ac:spMk id="4" creationId="{BE45901C-5C39-7D4E-F175-42FC414F0B13}"/>
          </ac:spMkLst>
        </pc:spChg>
      </pc:sldChg>
      <pc:sldChg chg="addSp modSp mod">
        <pc:chgData name="Chathura N. J." userId="060db618a1fa89ff" providerId="LiveId" clId="{FCC5AB0A-21F7-4867-9466-9B354B73A3BE}" dt="2023-09-14T07:34:53.839" v="71" actId="14100"/>
        <pc:sldMkLst>
          <pc:docMk/>
          <pc:sldMk cId="956159861" sldId="265"/>
        </pc:sldMkLst>
        <pc:spChg chg="add mod">
          <ac:chgData name="Chathura N. J." userId="060db618a1fa89ff" providerId="LiveId" clId="{FCC5AB0A-21F7-4867-9466-9B354B73A3BE}" dt="2023-09-14T07:34:53.839" v="71" actId="14100"/>
          <ac:spMkLst>
            <pc:docMk/>
            <pc:sldMk cId="956159861" sldId="265"/>
            <ac:spMk id="4" creationId="{E5BD14A5-5371-9E80-0ACA-AF3B92A48EF1}"/>
          </ac:spMkLst>
        </pc:spChg>
      </pc:sldChg>
      <pc:sldChg chg="addSp modSp mod">
        <pc:chgData name="Chathura N. J." userId="060db618a1fa89ff" providerId="LiveId" clId="{FCC5AB0A-21F7-4867-9466-9B354B73A3BE}" dt="2023-09-14T07:34:47.165" v="69" actId="14100"/>
        <pc:sldMkLst>
          <pc:docMk/>
          <pc:sldMk cId="692048963" sldId="266"/>
        </pc:sldMkLst>
        <pc:spChg chg="add mod">
          <ac:chgData name="Chathura N. J." userId="060db618a1fa89ff" providerId="LiveId" clId="{FCC5AB0A-21F7-4867-9466-9B354B73A3BE}" dt="2023-09-14T07:34:47.165" v="69" actId="14100"/>
          <ac:spMkLst>
            <pc:docMk/>
            <pc:sldMk cId="692048963" sldId="266"/>
            <ac:spMk id="4" creationId="{79452F6A-F491-C70E-7C72-124C1166F226}"/>
          </ac:spMkLst>
        </pc:spChg>
      </pc:sldChg>
      <pc:sldChg chg="del">
        <pc:chgData name="Chathura N. J." userId="060db618a1fa89ff" providerId="LiveId" clId="{FCC5AB0A-21F7-4867-9466-9B354B73A3BE}" dt="2023-09-14T07:29:14.194" v="0" actId="2696"/>
        <pc:sldMkLst>
          <pc:docMk/>
          <pc:sldMk cId="3879132999" sldId="293"/>
        </pc:sldMkLst>
      </pc:sldChg>
      <pc:sldChg chg="addSp modSp">
        <pc:chgData name="Chathura N. J." userId="060db618a1fa89ff" providerId="LiveId" clId="{FCC5AB0A-21F7-4867-9466-9B354B73A3BE}" dt="2023-09-14T07:30:05.773" v="1"/>
        <pc:sldMkLst>
          <pc:docMk/>
          <pc:sldMk cId="2755285600" sldId="294"/>
        </pc:sldMkLst>
        <pc:spChg chg="add mod">
          <ac:chgData name="Chathura N. J." userId="060db618a1fa89ff" providerId="LiveId" clId="{FCC5AB0A-21F7-4867-9466-9B354B73A3BE}" dt="2023-09-14T07:30:05.773" v="1"/>
          <ac:spMkLst>
            <pc:docMk/>
            <pc:sldMk cId="2755285600" sldId="294"/>
            <ac:spMk id="3" creationId="{463B08D1-8737-032D-05C6-7E8A0DD43527}"/>
          </ac:spMkLst>
        </pc:spChg>
      </pc:sldChg>
      <pc:sldChg chg="addSp modSp">
        <pc:chgData name="Chathura N. J." userId="060db618a1fa89ff" providerId="LiveId" clId="{FCC5AB0A-21F7-4867-9466-9B354B73A3BE}" dt="2023-09-14T07:30:13.061" v="2"/>
        <pc:sldMkLst>
          <pc:docMk/>
          <pc:sldMk cId="2252300547" sldId="295"/>
        </pc:sldMkLst>
        <pc:spChg chg="add mod">
          <ac:chgData name="Chathura N. J." userId="060db618a1fa89ff" providerId="LiveId" clId="{FCC5AB0A-21F7-4867-9466-9B354B73A3BE}" dt="2023-09-14T07:30:13.061" v="2"/>
          <ac:spMkLst>
            <pc:docMk/>
            <pc:sldMk cId="2252300547" sldId="295"/>
            <ac:spMk id="3" creationId="{83363951-D68A-AB0F-62B9-866304C98DC5}"/>
          </ac:spMkLst>
        </pc:spChg>
      </pc:sldChg>
      <pc:sldChg chg="addSp modSp">
        <pc:chgData name="Chathura N. J." userId="060db618a1fa89ff" providerId="LiveId" clId="{FCC5AB0A-21F7-4867-9466-9B354B73A3BE}" dt="2023-09-14T07:30:21.895" v="3"/>
        <pc:sldMkLst>
          <pc:docMk/>
          <pc:sldMk cId="2883570138" sldId="296"/>
        </pc:sldMkLst>
        <pc:spChg chg="add mod">
          <ac:chgData name="Chathura N. J." userId="060db618a1fa89ff" providerId="LiveId" clId="{FCC5AB0A-21F7-4867-9466-9B354B73A3BE}" dt="2023-09-14T07:30:21.895" v="3"/>
          <ac:spMkLst>
            <pc:docMk/>
            <pc:sldMk cId="2883570138" sldId="296"/>
            <ac:spMk id="3" creationId="{991B848C-2606-2C7A-124B-DA023B17318E}"/>
          </ac:spMkLst>
        </pc:spChg>
      </pc:sldChg>
      <pc:sldChg chg="addSp modSp">
        <pc:chgData name="Chathura N. J." userId="060db618a1fa89ff" providerId="LiveId" clId="{FCC5AB0A-21F7-4867-9466-9B354B73A3BE}" dt="2023-09-14T07:30:29.153" v="4"/>
        <pc:sldMkLst>
          <pc:docMk/>
          <pc:sldMk cId="2517570375" sldId="297"/>
        </pc:sldMkLst>
        <pc:spChg chg="add mod">
          <ac:chgData name="Chathura N. J." userId="060db618a1fa89ff" providerId="LiveId" clId="{FCC5AB0A-21F7-4867-9466-9B354B73A3BE}" dt="2023-09-14T07:30:29.153" v="4"/>
          <ac:spMkLst>
            <pc:docMk/>
            <pc:sldMk cId="2517570375" sldId="297"/>
            <ac:spMk id="2" creationId="{01102FAD-7ECB-60C0-4132-6EE1BCD1DA7F}"/>
          </ac:spMkLst>
        </pc:spChg>
      </pc:sldChg>
      <pc:sldChg chg="addSp modSp">
        <pc:chgData name="Chathura N. J." userId="060db618a1fa89ff" providerId="LiveId" clId="{FCC5AB0A-21F7-4867-9466-9B354B73A3BE}" dt="2023-09-14T07:30:38.740" v="5"/>
        <pc:sldMkLst>
          <pc:docMk/>
          <pc:sldMk cId="3058652867" sldId="298"/>
        </pc:sldMkLst>
        <pc:spChg chg="add mod">
          <ac:chgData name="Chathura N. J." userId="060db618a1fa89ff" providerId="LiveId" clId="{FCC5AB0A-21F7-4867-9466-9B354B73A3BE}" dt="2023-09-14T07:30:38.740" v="5"/>
          <ac:spMkLst>
            <pc:docMk/>
            <pc:sldMk cId="3058652867" sldId="298"/>
            <ac:spMk id="3" creationId="{C6F8057D-31ED-2D49-94B7-9D27C6EA19C8}"/>
          </ac:spMkLst>
        </pc:spChg>
      </pc:sldChg>
      <pc:sldChg chg="addSp modSp">
        <pc:chgData name="Chathura N. J." userId="060db618a1fa89ff" providerId="LiveId" clId="{FCC5AB0A-21F7-4867-9466-9B354B73A3BE}" dt="2023-09-14T07:30:40.641" v="6"/>
        <pc:sldMkLst>
          <pc:docMk/>
          <pc:sldMk cId="586964297" sldId="299"/>
        </pc:sldMkLst>
        <pc:spChg chg="add mod">
          <ac:chgData name="Chathura N. J." userId="060db618a1fa89ff" providerId="LiveId" clId="{FCC5AB0A-21F7-4867-9466-9B354B73A3BE}" dt="2023-09-14T07:30:40.641" v="6"/>
          <ac:spMkLst>
            <pc:docMk/>
            <pc:sldMk cId="586964297" sldId="299"/>
            <ac:spMk id="3" creationId="{E729F3F4-F629-F327-10F3-6877DF42F5E1}"/>
          </ac:spMkLst>
        </pc:spChg>
      </pc:sldChg>
      <pc:sldChg chg="addSp delSp modSp mod">
        <pc:chgData name="Chathura N. J." userId="060db618a1fa89ff" providerId="LiveId" clId="{FCC5AB0A-21F7-4867-9466-9B354B73A3BE}" dt="2023-09-14T07:30:49.181" v="11"/>
        <pc:sldMkLst>
          <pc:docMk/>
          <pc:sldMk cId="361008624" sldId="300"/>
        </pc:sldMkLst>
        <pc:spChg chg="add mod">
          <ac:chgData name="Chathura N. J." userId="060db618a1fa89ff" providerId="LiveId" clId="{FCC5AB0A-21F7-4867-9466-9B354B73A3BE}" dt="2023-09-14T07:30:45.390" v="9" actId="1036"/>
          <ac:spMkLst>
            <pc:docMk/>
            <pc:sldMk cId="361008624" sldId="300"/>
            <ac:spMk id="2" creationId="{A63C36B9-030B-36B9-A4D0-41BBAE6BBADA}"/>
          </ac:spMkLst>
        </pc:spChg>
        <pc:spChg chg="add del mod">
          <ac:chgData name="Chathura N. J." userId="060db618a1fa89ff" providerId="LiveId" clId="{FCC5AB0A-21F7-4867-9466-9B354B73A3BE}" dt="2023-09-14T07:30:49.181" v="11"/>
          <ac:spMkLst>
            <pc:docMk/>
            <pc:sldMk cId="361008624" sldId="300"/>
            <ac:spMk id="3" creationId="{FAE3524E-1FDF-44B4-15BD-25E3EC87041A}"/>
          </ac:spMkLst>
        </pc:spChg>
      </pc:sldChg>
      <pc:sldChg chg="addSp modSp mod">
        <pc:chgData name="Chathura N. J." userId="060db618a1fa89ff" providerId="LiveId" clId="{FCC5AB0A-21F7-4867-9466-9B354B73A3BE}" dt="2023-09-14T07:30:54.381" v="15" actId="1035"/>
        <pc:sldMkLst>
          <pc:docMk/>
          <pc:sldMk cId="3113556572" sldId="301"/>
        </pc:sldMkLst>
        <pc:spChg chg="add mod">
          <ac:chgData name="Chathura N. J." userId="060db618a1fa89ff" providerId="LiveId" clId="{FCC5AB0A-21F7-4867-9466-9B354B73A3BE}" dt="2023-09-14T07:30:54.381" v="15" actId="1035"/>
          <ac:spMkLst>
            <pc:docMk/>
            <pc:sldMk cId="3113556572" sldId="301"/>
            <ac:spMk id="3" creationId="{9FA62148-6289-21BC-B726-3ACE478DD62E}"/>
          </ac:spMkLst>
        </pc:spChg>
      </pc:sldChg>
      <pc:sldChg chg="addSp modSp">
        <pc:chgData name="Chathura N. J." userId="060db618a1fa89ff" providerId="LiveId" clId="{FCC5AB0A-21F7-4867-9466-9B354B73A3BE}" dt="2023-09-14T07:31:01.881" v="16"/>
        <pc:sldMkLst>
          <pc:docMk/>
          <pc:sldMk cId="1101673286" sldId="302"/>
        </pc:sldMkLst>
        <pc:spChg chg="add mod">
          <ac:chgData name="Chathura N. J." userId="060db618a1fa89ff" providerId="LiveId" clId="{FCC5AB0A-21F7-4867-9466-9B354B73A3BE}" dt="2023-09-14T07:31:01.881" v="16"/>
          <ac:spMkLst>
            <pc:docMk/>
            <pc:sldMk cId="1101673286" sldId="302"/>
            <ac:spMk id="3" creationId="{88642888-A0FF-3B23-0209-79274DFAD89B}"/>
          </ac:spMkLst>
        </pc:spChg>
      </pc:sldChg>
      <pc:sldChg chg="addSp modSp">
        <pc:chgData name="Chathura N. J." userId="060db618a1fa89ff" providerId="LiveId" clId="{FCC5AB0A-21F7-4867-9466-9B354B73A3BE}" dt="2023-09-14T07:31:03.439" v="17"/>
        <pc:sldMkLst>
          <pc:docMk/>
          <pc:sldMk cId="4015008902" sldId="303"/>
        </pc:sldMkLst>
        <pc:spChg chg="add mod">
          <ac:chgData name="Chathura N. J." userId="060db618a1fa89ff" providerId="LiveId" clId="{FCC5AB0A-21F7-4867-9466-9B354B73A3BE}" dt="2023-09-14T07:31:03.439" v="17"/>
          <ac:spMkLst>
            <pc:docMk/>
            <pc:sldMk cId="4015008902" sldId="303"/>
            <ac:spMk id="2" creationId="{F612F90D-2D18-A1A5-20BD-5663E3A9C71D}"/>
          </ac:spMkLst>
        </pc:spChg>
      </pc:sldChg>
      <pc:sldChg chg="addSp modSp mod">
        <pc:chgData name="Chathura N. J." userId="060db618a1fa89ff" providerId="LiveId" clId="{FCC5AB0A-21F7-4867-9466-9B354B73A3BE}" dt="2023-09-14T07:31:11.212" v="21" actId="1035"/>
        <pc:sldMkLst>
          <pc:docMk/>
          <pc:sldMk cId="2669573368" sldId="304"/>
        </pc:sldMkLst>
        <pc:spChg chg="add mod">
          <ac:chgData name="Chathura N. J." userId="060db618a1fa89ff" providerId="LiveId" clId="{FCC5AB0A-21F7-4867-9466-9B354B73A3BE}" dt="2023-09-14T07:31:11.212" v="21" actId="1035"/>
          <ac:spMkLst>
            <pc:docMk/>
            <pc:sldMk cId="2669573368" sldId="304"/>
            <ac:spMk id="3" creationId="{6CF325AC-EF24-2ABE-0224-5CC60D7E8913}"/>
          </ac:spMkLst>
        </pc:spChg>
      </pc:sldChg>
      <pc:sldChg chg="addSp modSp">
        <pc:chgData name="Chathura N. J." userId="060db618a1fa89ff" providerId="LiveId" clId="{FCC5AB0A-21F7-4867-9466-9B354B73A3BE}" dt="2023-09-14T07:31:18.482" v="22"/>
        <pc:sldMkLst>
          <pc:docMk/>
          <pc:sldMk cId="1861639106" sldId="305"/>
        </pc:sldMkLst>
        <pc:spChg chg="add mod">
          <ac:chgData name="Chathura N. J." userId="060db618a1fa89ff" providerId="LiveId" clId="{FCC5AB0A-21F7-4867-9466-9B354B73A3BE}" dt="2023-09-14T07:31:18.482" v="22"/>
          <ac:spMkLst>
            <pc:docMk/>
            <pc:sldMk cId="1861639106" sldId="305"/>
            <ac:spMk id="3" creationId="{624102B3-97E7-5ADA-0812-3F756BC6B223}"/>
          </ac:spMkLst>
        </pc:spChg>
      </pc:sldChg>
      <pc:sldChg chg="addSp modSp">
        <pc:chgData name="Chathura N. J." userId="060db618a1fa89ff" providerId="LiveId" clId="{FCC5AB0A-21F7-4867-9466-9B354B73A3BE}" dt="2023-09-14T07:31:20.395" v="23"/>
        <pc:sldMkLst>
          <pc:docMk/>
          <pc:sldMk cId="3054079393" sldId="306"/>
        </pc:sldMkLst>
        <pc:spChg chg="add mod">
          <ac:chgData name="Chathura N. J." userId="060db618a1fa89ff" providerId="LiveId" clId="{FCC5AB0A-21F7-4867-9466-9B354B73A3BE}" dt="2023-09-14T07:31:20.395" v="23"/>
          <ac:spMkLst>
            <pc:docMk/>
            <pc:sldMk cId="3054079393" sldId="306"/>
            <ac:spMk id="3" creationId="{FCB35A85-FF52-D660-3991-6580CDBD5B78}"/>
          </ac:spMkLst>
        </pc:spChg>
      </pc:sldChg>
      <pc:sldChg chg="addSp modSp">
        <pc:chgData name="Chathura N. J." userId="060db618a1fa89ff" providerId="LiveId" clId="{FCC5AB0A-21F7-4867-9466-9B354B73A3BE}" dt="2023-09-14T07:31:23.286" v="24"/>
        <pc:sldMkLst>
          <pc:docMk/>
          <pc:sldMk cId="133252036" sldId="307"/>
        </pc:sldMkLst>
        <pc:spChg chg="add mod">
          <ac:chgData name="Chathura N. J." userId="060db618a1fa89ff" providerId="LiveId" clId="{FCC5AB0A-21F7-4867-9466-9B354B73A3BE}" dt="2023-09-14T07:31:23.286" v="24"/>
          <ac:spMkLst>
            <pc:docMk/>
            <pc:sldMk cId="133252036" sldId="307"/>
            <ac:spMk id="4" creationId="{544264C1-C0D4-FA9B-D7A0-256A2EF2CF28}"/>
          </ac:spMkLst>
        </pc:spChg>
      </pc:sldChg>
      <pc:sldChg chg="addSp delSp modSp">
        <pc:chgData name="Chathura N. J." userId="060db618a1fa89ff" providerId="LiveId" clId="{FCC5AB0A-21F7-4867-9466-9B354B73A3BE}" dt="2023-09-14T07:34:08.860" v="67"/>
        <pc:sldMkLst>
          <pc:docMk/>
          <pc:sldMk cId="130027349" sldId="308"/>
        </pc:sldMkLst>
        <pc:spChg chg="add mod">
          <ac:chgData name="Chathura N. J." userId="060db618a1fa89ff" providerId="LiveId" clId="{FCC5AB0A-21F7-4867-9466-9B354B73A3BE}" dt="2023-09-14T07:31:25.316" v="25"/>
          <ac:spMkLst>
            <pc:docMk/>
            <pc:sldMk cId="130027349" sldId="308"/>
            <ac:spMk id="3" creationId="{61D1240A-2E80-268E-6CFA-6283A50F2192}"/>
          </ac:spMkLst>
        </pc:spChg>
        <pc:spChg chg="add del mod">
          <ac:chgData name="Chathura N. J." userId="060db618a1fa89ff" providerId="LiveId" clId="{FCC5AB0A-21F7-4867-9466-9B354B73A3BE}" dt="2023-09-14T07:34:08.860" v="67"/>
          <ac:spMkLst>
            <pc:docMk/>
            <pc:sldMk cId="130027349" sldId="308"/>
            <ac:spMk id="5" creationId="{57D26DAB-6F20-69D9-4090-8D16D030E380}"/>
          </ac:spMkLst>
        </pc:spChg>
      </pc:sldChg>
      <pc:sldChg chg="addSp modSp">
        <pc:chgData name="Chathura N. J." userId="060db618a1fa89ff" providerId="LiveId" clId="{FCC5AB0A-21F7-4867-9466-9B354B73A3BE}" dt="2023-09-14T07:31:27.347" v="26"/>
        <pc:sldMkLst>
          <pc:docMk/>
          <pc:sldMk cId="2784004114" sldId="309"/>
        </pc:sldMkLst>
        <pc:spChg chg="add mod">
          <ac:chgData name="Chathura N. J." userId="060db618a1fa89ff" providerId="LiveId" clId="{FCC5AB0A-21F7-4867-9466-9B354B73A3BE}" dt="2023-09-14T07:31:27.347" v="26"/>
          <ac:spMkLst>
            <pc:docMk/>
            <pc:sldMk cId="2784004114" sldId="309"/>
            <ac:spMk id="3" creationId="{C10A0414-F7C0-D8B5-75DD-3A4F1B187D20}"/>
          </ac:spMkLst>
        </pc:spChg>
      </pc:sldChg>
      <pc:sldChg chg="addSp modSp">
        <pc:chgData name="Chathura N. J." userId="060db618a1fa89ff" providerId="LiveId" clId="{FCC5AB0A-21F7-4867-9466-9B354B73A3BE}" dt="2023-09-14T07:31:32.606" v="27"/>
        <pc:sldMkLst>
          <pc:docMk/>
          <pc:sldMk cId="2840727211" sldId="310"/>
        </pc:sldMkLst>
        <pc:spChg chg="add mod">
          <ac:chgData name="Chathura N. J." userId="060db618a1fa89ff" providerId="LiveId" clId="{FCC5AB0A-21F7-4867-9466-9B354B73A3BE}" dt="2023-09-14T07:31:32.606" v="27"/>
          <ac:spMkLst>
            <pc:docMk/>
            <pc:sldMk cId="2840727211" sldId="310"/>
            <ac:spMk id="3" creationId="{A8D1E840-04E3-910F-900C-54B005721B8C}"/>
          </ac:spMkLst>
        </pc:spChg>
      </pc:sldChg>
      <pc:sldChg chg="addSp delSp modSp add mod setBg">
        <pc:chgData name="Chathura N. J." userId="060db618a1fa89ff" providerId="LiveId" clId="{FCC5AB0A-21F7-4867-9466-9B354B73A3BE}" dt="2023-09-14T07:34:05.093" v="65"/>
        <pc:sldMkLst>
          <pc:docMk/>
          <pc:sldMk cId="1075436060" sldId="321"/>
        </pc:sldMkLst>
        <pc:spChg chg="del mod">
          <ac:chgData name="Chathura N. J." userId="060db618a1fa89ff" providerId="LiveId" clId="{FCC5AB0A-21F7-4867-9466-9B354B73A3BE}" dt="2023-09-14T07:32:48.678" v="49"/>
          <ac:spMkLst>
            <pc:docMk/>
            <pc:sldMk cId="1075436060" sldId="321"/>
            <ac:spMk id="2" creationId="{00000000-0000-0000-0000-000000000000}"/>
          </ac:spMkLst>
        </pc:spChg>
        <pc:spChg chg="mod">
          <ac:chgData name="Chathura N. J." userId="060db618a1fa89ff" providerId="LiveId" clId="{FCC5AB0A-21F7-4867-9466-9B354B73A3BE}" dt="2023-09-14T07:33:08.490" v="55" actId="26606"/>
          <ac:spMkLst>
            <pc:docMk/>
            <pc:sldMk cId="1075436060" sldId="321"/>
            <ac:spMk id="3" creationId="{00000000-0000-0000-0000-000000000000}"/>
          </ac:spMkLst>
        </pc:spChg>
        <pc:spChg chg="del">
          <ac:chgData name="Chathura N. J." userId="060db618a1fa89ff" providerId="LiveId" clId="{FCC5AB0A-21F7-4867-9466-9B354B73A3BE}" dt="2023-09-14T07:32:50.971" v="50" actId="21"/>
          <ac:spMkLst>
            <pc:docMk/>
            <pc:sldMk cId="1075436060" sldId="321"/>
            <ac:spMk id="4" creationId="{544264C1-C0D4-FA9B-D7A0-256A2EF2CF28}"/>
          </ac:spMkLst>
        </pc:spChg>
        <pc:spChg chg="mod ord">
          <ac:chgData name="Chathura N. J." userId="060db618a1fa89ff" providerId="LiveId" clId="{FCC5AB0A-21F7-4867-9466-9B354B73A3BE}" dt="2023-09-14T07:33:08.490" v="55" actId="26606"/>
          <ac:spMkLst>
            <pc:docMk/>
            <pc:sldMk cId="1075436060" sldId="321"/>
            <ac:spMk id="5" creationId="{00000000-0000-0000-0000-000000000000}"/>
          </ac:spMkLst>
        </pc:spChg>
        <pc:spChg chg="add del mod">
          <ac:chgData name="Chathura N. J." userId="060db618a1fa89ff" providerId="LiveId" clId="{FCC5AB0A-21F7-4867-9466-9B354B73A3BE}" dt="2023-09-14T07:33:35.863" v="57" actId="478"/>
          <ac:spMkLst>
            <pc:docMk/>
            <pc:sldMk cId="1075436060" sldId="321"/>
            <ac:spMk id="6" creationId="{CB384CA5-842F-F87D-72C6-A7532465F42D}"/>
          </ac:spMkLst>
        </pc:spChg>
        <pc:spChg chg="add mod">
          <ac:chgData name="Chathura N. J." userId="060db618a1fa89ff" providerId="LiveId" clId="{FCC5AB0A-21F7-4867-9466-9B354B73A3BE}" dt="2023-09-14T07:34:05.093" v="65"/>
          <ac:spMkLst>
            <pc:docMk/>
            <pc:sldMk cId="1075436060" sldId="321"/>
            <ac:spMk id="11" creationId="{2D9171D2-3886-F436-B997-13C8B3B8CC61}"/>
          </ac:spMkLst>
        </pc:spChg>
        <pc:spChg chg="add del">
          <ac:chgData name="Chathura N. J." userId="060db618a1fa89ff" providerId="LiveId" clId="{FCC5AB0A-21F7-4867-9466-9B354B73A3BE}" dt="2023-09-14T07:33:06.605" v="53" actId="26606"/>
          <ac:spMkLst>
            <pc:docMk/>
            <pc:sldMk cId="1075436060" sldId="321"/>
            <ac:spMk id="1033" creationId="{D12DDE76-C203-4047-9998-63900085B5E8}"/>
          </ac:spMkLst>
        </pc:spChg>
        <pc:spChg chg="add del">
          <ac:chgData name="Chathura N. J." userId="060db618a1fa89ff" providerId="LiveId" clId="{FCC5AB0A-21F7-4867-9466-9B354B73A3BE}" dt="2023-09-14T07:33:08.490" v="55" actId="26606"/>
          <ac:spMkLst>
            <pc:docMk/>
            <pc:sldMk cId="1075436060" sldId="321"/>
            <ac:spMk id="1035" creationId="{3E23A947-2D45-4208-AE2B-64948C87A3EB}"/>
          </ac:spMkLst>
        </pc:spChg>
        <pc:spChg chg="add del">
          <ac:chgData name="Chathura N. J." userId="060db618a1fa89ff" providerId="LiveId" clId="{FCC5AB0A-21F7-4867-9466-9B354B73A3BE}" dt="2023-09-14T07:33:08.490" v="55" actId="26606"/>
          <ac:spMkLst>
            <pc:docMk/>
            <pc:sldMk cId="1075436060" sldId="321"/>
            <ac:spMk id="1036" creationId="{92468898-5A6E-4D55-85EC-308E785EE06C}"/>
          </ac:spMkLst>
        </pc:spChg>
        <pc:spChg chg="add del">
          <ac:chgData name="Chathura N. J." userId="060db618a1fa89ff" providerId="LiveId" clId="{FCC5AB0A-21F7-4867-9466-9B354B73A3BE}" dt="2023-09-14T07:33:08.490" v="55" actId="26606"/>
          <ac:spMkLst>
            <pc:docMk/>
            <pc:sldMk cId="1075436060" sldId="321"/>
            <ac:spMk id="1037" creationId="{E5BBB0F9-6A59-4D02-A9C7-A2D6516684CE}"/>
          </ac:spMkLst>
        </pc:spChg>
        <pc:spChg chg="add del">
          <ac:chgData name="Chathura N. J." userId="060db618a1fa89ff" providerId="LiveId" clId="{FCC5AB0A-21F7-4867-9466-9B354B73A3BE}" dt="2023-09-14T07:33:08.490" v="55" actId="26606"/>
          <ac:spMkLst>
            <pc:docMk/>
            <pc:sldMk cId="1075436060" sldId="321"/>
            <ac:spMk id="1038" creationId="{CB384CA5-842F-F87D-72C6-A7532465F42D}"/>
          </ac:spMkLst>
        </pc:spChg>
        <pc:picChg chg="add del">
          <ac:chgData name="Chathura N. J." userId="060db618a1fa89ff" providerId="LiveId" clId="{FCC5AB0A-21F7-4867-9466-9B354B73A3BE}" dt="2023-09-14T07:33:38.767" v="59" actId="22"/>
          <ac:picMkLst>
            <pc:docMk/>
            <pc:sldMk cId="1075436060" sldId="321"/>
            <ac:picMk id="8" creationId="{D3E6B05B-EF47-53F4-05F8-A1D7CF97004C}"/>
          </ac:picMkLst>
        </pc:picChg>
        <pc:picChg chg="add mod">
          <ac:chgData name="Chathura N. J." userId="060db618a1fa89ff" providerId="LiveId" clId="{FCC5AB0A-21F7-4867-9466-9B354B73A3BE}" dt="2023-09-14T07:33:49.520" v="64" actId="14100"/>
          <ac:picMkLst>
            <pc:docMk/>
            <pc:sldMk cId="1075436060" sldId="321"/>
            <ac:picMk id="10" creationId="{6AC0FADF-2CDD-5201-93F3-909D602F8299}"/>
          </ac:picMkLst>
        </pc:picChg>
        <pc:picChg chg="add del mod">
          <ac:chgData name="Chathura N. J." userId="060db618a1fa89ff" providerId="LiveId" clId="{FCC5AB0A-21F7-4867-9466-9B354B73A3BE}" dt="2023-09-14T07:32:50.971" v="50" actId="21"/>
          <ac:picMkLst>
            <pc:docMk/>
            <pc:sldMk cId="1075436060" sldId="321"/>
            <ac:picMk id="1026" creationId="{C74F1F1E-DFB1-20A1-1377-F3BCB5A2F5B1}"/>
          </ac:picMkLst>
        </pc:picChg>
        <pc:picChg chg="add del mod">
          <ac:chgData name="Chathura N. J." userId="060db618a1fa89ff" providerId="LiveId" clId="{FCC5AB0A-21F7-4867-9466-9B354B73A3BE}" dt="2023-09-14T07:33:30.463" v="56" actId="478"/>
          <ac:picMkLst>
            <pc:docMk/>
            <pc:sldMk cId="1075436060" sldId="321"/>
            <ac:picMk id="1028" creationId="{87820EAB-6921-C3F0-1AA6-54B8E9406D7A}"/>
          </ac:picMkLst>
        </pc:picChg>
      </pc:sldChg>
      <pc:sldChg chg="modSp add mod">
        <pc:chgData name="Chathura N. J." userId="060db618a1fa89ff" providerId="LiveId" clId="{FCC5AB0A-21F7-4867-9466-9B354B73A3BE}" dt="2023-09-14T07:53:30.453" v="107" actId="255"/>
        <pc:sldMkLst>
          <pc:docMk/>
          <pc:sldMk cId="1608722734" sldId="322"/>
        </pc:sldMkLst>
        <pc:spChg chg="mod">
          <ac:chgData name="Chathura N. J." userId="060db618a1fa89ff" providerId="LiveId" clId="{FCC5AB0A-21F7-4867-9466-9B354B73A3BE}" dt="2023-09-14T07:53:19.661" v="106" actId="255"/>
          <ac:spMkLst>
            <pc:docMk/>
            <pc:sldMk cId="1608722734" sldId="322"/>
            <ac:spMk id="3" creationId="{761ECBCA-6AFF-CCD4-B817-D6BACE825A30}"/>
          </ac:spMkLst>
        </pc:spChg>
        <pc:spChg chg="mod">
          <ac:chgData name="Chathura N. J." userId="060db618a1fa89ff" providerId="LiveId" clId="{FCC5AB0A-21F7-4867-9466-9B354B73A3BE}" dt="2023-09-14T07:53:00.030" v="104" actId="108"/>
          <ac:spMkLst>
            <pc:docMk/>
            <pc:sldMk cId="1608722734" sldId="322"/>
            <ac:spMk id="5" creationId="{883FF8C7-8F02-F0F0-AA62-3BA4F5BA6813}"/>
          </ac:spMkLst>
        </pc:spChg>
        <pc:spChg chg="mod">
          <ac:chgData name="Chathura N. J." userId="060db618a1fa89ff" providerId="LiveId" clId="{FCC5AB0A-21F7-4867-9466-9B354B73A3BE}" dt="2023-09-14T07:53:30.453" v="107" actId="255"/>
          <ac:spMkLst>
            <pc:docMk/>
            <pc:sldMk cId="1608722734" sldId="322"/>
            <ac:spMk id="6" creationId="{8B17846D-BE05-4AF8-D427-3EA9542CFC3C}"/>
          </ac:spMkLst>
        </pc:spChg>
      </pc:sldChg>
      <pc:sldMasterChg chg="del delSldLayout">
        <pc:chgData name="Chathura N. J." userId="060db618a1fa89ff" providerId="LiveId" clId="{FCC5AB0A-21F7-4867-9466-9B354B73A3BE}" dt="2023-09-14T07:52:10.730" v="93" actId="47"/>
        <pc:sldMasterMkLst>
          <pc:docMk/>
          <pc:sldMasterMk cId="3451092715" sldId="2147483744"/>
        </pc:sldMasterMkLst>
        <pc:sldLayoutChg chg="del">
          <pc:chgData name="Chathura N. J." userId="060db618a1fa89ff" providerId="LiveId" clId="{FCC5AB0A-21F7-4867-9466-9B354B73A3BE}" dt="2023-09-14T07:52:10.730" v="93" actId="47"/>
          <pc:sldLayoutMkLst>
            <pc:docMk/>
            <pc:sldMasterMk cId="3451092715" sldId="2147483744"/>
            <pc:sldLayoutMk cId="628920455" sldId="2147483745"/>
          </pc:sldLayoutMkLst>
        </pc:sldLayoutChg>
        <pc:sldLayoutChg chg="del">
          <pc:chgData name="Chathura N. J." userId="060db618a1fa89ff" providerId="LiveId" clId="{FCC5AB0A-21F7-4867-9466-9B354B73A3BE}" dt="2023-09-14T07:52:10.730" v="93" actId="47"/>
          <pc:sldLayoutMkLst>
            <pc:docMk/>
            <pc:sldMasterMk cId="3451092715" sldId="2147483744"/>
            <pc:sldLayoutMk cId="3716213263" sldId="2147483746"/>
          </pc:sldLayoutMkLst>
        </pc:sldLayoutChg>
        <pc:sldLayoutChg chg="del">
          <pc:chgData name="Chathura N. J." userId="060db618a1fa89ff" providerId="LiveId" clId="{FCC5AB0A-21F7-4867-9466-9B354B73A3BE}" dt="2023-09-14T07:52:10.730" v="93" actId="47"/>
          <pc:sldLayoutMkLst>
            <pc:docMk/>
            <pc:sldMasterMk cId="3451092715" sldId="2147483744"/>
            <pc:sldLayoutMk cId="3646325201" sldId="2147483747"/>
          </pc:sldLayoutMkLst>
        </pc:sldLayoutChg>
        <pc:sldLayoutChg chg="del">
          <pc:chgData name="Chathura N. J." userId="060db618a1fa89ff" providerId="LiveId" clId="{FCC5AB0A-21F7-4867-9466-9B354B73A3BE}" dt="2023-09-14T07:52:10.730" v="93" actId="47"/>
          <pc:sldLayoutMkLst>
            <pc:docMk/>
            <pc:sldMasterMk cId="3451092715" sldId="2147483744"/>
            <pc:sldLayoutMk cId="125186711" sldId="2147483748"/>
          </pc:sldLayoutMkLst>
        </pc:sldLayoutChg>
        <pc:sldLayoutChg chg="del">
          <pc:chgData name="Chathura N. J." userId="060db618a1fa89ff" providerId="LiveId" clId="{FCC5AB0A-21F7-4867-9466-9B354B73A3BE}" dt="2023-09-14T07:52:10.730" v="93" actId="47"/>
          <pc:sldLayoutMkLst>
            <pc:docMk/>
            <pc:sldMasterMk cId="3451092715" sldId="2147483744"/>
            <pc:sldLayoutMk cId="3675846182" sldId="2147483749"/>
          </pc:sldLayoutMkLst>
        </pc:sldLayoutChg>
        <pc:sldLayoutChg chg="del">
          <pc:chgData name="Chathura N. J." userId="060db618a1fa89ff" providerId="LiveId" clId="{FCC5AB0A-21F7-4867-9466-9B354B73A3BE}" dt="2023-09-14T07:52:10.730" v="93" actId="47"/>
          <pc:sldLayoutMkLst>
            <pc:docMk/>
            <pc:sldMasterMk cId="3451092715" sldId="2147483744"/>
            <pc:sldLayoutMk cId="2941224838" sldId="2147483750"/>
          </pc:sldLayoutMkLst>
        </pc:sldLayoutChg>
        <pc:sldLayoutChg chg="del">
          <pc:chgData name="Chathura N. J." userId="060db618a1fa89ff" providerId="LiveId" clId="{FCC5AB0A-21F7-4867-9466-9B354B73A3BE}" dt="2023-09-14T07:52:10.730" v="93" actId="47"/>
          <pc:sldLayoutMkLst>
            <pc:docMk/>
            <pc:sldMasterMk cId="3451092715" sldId="2147483744"/>
            <pc:sldLayoutMk cId="374353512" sldId="2147483751"/>
          </pc:sldLayoutMkLst>
        </pc:sldLayoutChg>
        <pc:sldLayoutChg chg="del">
          <pc:chgData name="Chathura N. J." userId="060db618a1fa89ff" providerId="LiveId" clId="{FCC5AB0A-21F7-4867-9466-9B354B73A3BE}" dt="2023-09-14T07:52:10.730" v="93" actId="47"/>
          <pc:sldLayoutMkLst>
            <pc:docMk/>
            <pc:sldMasterMk cId="3451092715" sldId="2147483744"/>
            <pc:sldLayoutMk cId="2606329921" sldId="2147483752"/>
          </pc:sldLayoutMkLst>
        </pc:sldLayoutChg>
        <pc:sldLayoutChg chg="del">
          <pc:chgData name="Chathura N. J." userId="060db618a1fa89ff" providerId="LiveId" clId="{FCC5AB0A-21F7-4867-9466-9B354B73A3BE}" dt="2023-09-14T07:52:10.730" v="93" actId="47"/>
          <pc:sldLayoutMkLst>
            <pc:docMk/>
            <pc:sldMasterMk cId="3451092715" sldId="2147483744"/>
            <pc:sldLayoutMk cId="1470073999" sldId="2147483753"/>
          </pc:sldLayoutMkLst>
        </pc:sldLayoutChg>
        <pc:sldLayoutChg chg="del">
          <pc:chgData name="Chathura N. J." userId="060db618a1fa89ff" providerId="LiveId" clId="{FCC5AB0A-21F7-4867-9466-9B354B73A3BE}" dt="2023-09-14T07:52:10.730" v="93" actId="47"/>
          <pc:sldLayoutMkLst>
            <pc:docMk/>
            <pc:sldMasterMk cId="3451092715" sldId="2147483744"/>
            <pc:sldLayoutMk cId="1779019755" sldId="2147483754"/>
          </pc:sldLayoutMkLst>
        </pc:sldLayoutChg>
        <pc:sldLayoutChg chg="del">
          <pc:chgData name="Chathura N. J." userId="060db618a1fa89ff" providerId="LiveId" clId="{FCC5AB0A-21F7-4867-9466-9B354B73A3BE}" dt="2023-09-14T07:52:10.730" v="93" actId="47"/>
          <pc:sldLayoutMkLst>
            <pc:docMk/>
            <pc:sldMasterMk cId="3451092715" sldId="2147483744"/>
            <pc:sldLayoutMk cId="2154153469" sldId="2147483755"/>
          </pc:sldLayoutMkLst>
        </pc:sldLayoutChg>
      </pc:sldMasterChg>
      <pc:sldMasterChg chg="del delSldLayout">
        <pc:chgData name="Chathura N. J." userId="060db618a1fa89ff" providerId="LiveId" clId="{FCC5AB0A-21F7-4867-9466-9B354B73A3BE}" dt="2023-09-14T07:46:33.167" v="86" actId="47"/>
        <pc:sldMasterMkLst>
          <pc:docMk/>
          <pc:sldMasterMk cId="3831972750" sldId="2147483744"/>
        </pc:sldMasterMkLst>
        <pc:sldLayoutChg chg="del">
          <pc:chgData name="Chathura N. J." userId="060db618a1fa89ff" providerId="LiveId" clId="{FCC5AB0A-21F7-4867-9466-9B354B73A3BE}" dt="2023-09-14T07:46:33.167" v="86" actId="47"/>
          <pc:sldLayoutMkLst>
            <pc:docMk/>
            <pc:sldMasterMk cId="3831972750" sldId="2147483744"/>
            <pc:sldLayoutMk cId="635507805" sldId="2147483745"/>
          </pc:sldLayoutMkLst>
        </pc:sldLayoutChg>
        <pc:sldLayoutChg chg="del">
          <pc:chgData name="Chathura N. J." userId="060db618a1fa89ff" providerId="LiveId" clId="{FCC5AB0A-21F7-4867-9466-9B354B73A3BE}" dt="2023-09-14T07:46:33.167" v="86" actId="47"/>
          <pc:sldLayoutMkLst>
            <pc:docMk/>
            <pc:sldMasterMk cId="3831972750" sldId="2147483744"/>
            <pc:sldLayoutMk cId="1168363446" sldId="2147483746"/>
          </pc:sldLayoutMkLst>
        </pc:sldLayoutChg>
        <pc:sldLayoutChg chg="del">
          <pc:chgData name="Chathura N. J." userId="060db618a1fa89ff" providerId="LiveId" clId="{FCC5AB0A-21F7-4867-9466-9B354B73A3BE}" dt="2023-09-14T07:46:33.167" v="86" actId="47"/>
          <pc:sldLayoutMkLst>
            <pc:docMk/>
            <pc:sldMasterMk cId="3831972750" sldId="2147483744"/>
            <pc:sldLayoutMk cId="2003426400" sldId="2147483747"/>
          </pc:sldLayoutMkLst>
        </pc:sldLayoutChg>
        <pc:sldLayoutChg chg="del">
          <pc:chgData name="Chathura N. J." userId="060db618a1fa89ff" providerId="LiveId" clId="{FCC5AB0A-21F7-4867-9466-9B354B73A3BE}" dt="2023-09-14T07:46:33.167" v="86" actId="47"/>
          <pc:sldLayoutMkLst>
            <pc:docMk/>
            <pc:sldMasterMk cId="3831972750" sldId="2147483744"/>
            <pc:sldLayoutMk cId="4111102399" sldId="2147483748"/>
          </pc:sldLayoutMkLst>
        </pc:sldLayoutChg>
        <pc:sldLayoutChg chg="del">
          <pc:chgData name="Chathura N. J." userId="060db618a1fa89ff" providerId="LiveId" clId="{FCC5AB0A-21F7-4867-9466-9B354B73A3BE}" dt="2023-09-14T07:46:33.167" v="86" actId="47"/>
          <pc:sldLayoutMkLst>
            <pc:docMk/>
            <pc:sldMasterMk cId="3831972750" sldId="2147483744"/>
            <pc:sldLayoutMk cId="2605952365" sldId="2147483749"/>
          </pc:sldLayoutMkLst>
        </pc:sldLayoutChg>
        <pc:sldLayoutChg chg="del">
          <pc:chgData name="Chathura N. J." userId="060db618a1fa89ff" providerId="LiveId" clId="{FCC5AB0A-21F7-4867-9466-9B354B73A3BE}" dt="2023-09-14T07:46:33.167" v="86" actId="47"/>
          <pc:sldLayoutMkLst>
            <pc:docMk/>
            <pc:sldMasterMk cId="3831972750" sldId="2147483744"/>
            <pc:sldLayoutMk cId="1163369900" sldId="2147483750"/>
          </pc:sldLayoutMkLst>
        </pc:sldLayoutChg>
        <pc:sldLayoutChg chg="del">
          <pc:chgData name="Chathura N. J." userId="060db618a1fa89ff" providerId="LiveId" clId="{FCC5AB0A-21F7-4867-9466-9B354B73A3BE}" dt="2023-09-14T07:46:33.167" v="86" actId="47"/>
          <pc:sldLayoutMkLst>
            <pc:docMk/>
            <pc:sldMasterMk cId="3831972750" sldId="2147483744"/>
            <pc:sldLayoutMk cId="3166296715" sldId="2147483751"/>
          </pc:sldLayoutMkLst>
        </pc:sldLayoutChg>
        <pc:sldLayoutChg chg="del">
          <pc:chgData name="Chathura N. J." userId="060db618a1fa89ff" providerId="LiveId" clId="{FCC5AB0A-21F7-4867-9466-9B354B73A3BE}" dt="2023-09-14T07:46:33.167" v="86" actId="47"/>
          <pc:sldLayoutMkLst>
            <pc:docMk/>
            <pc:sldMasterMk cId="3831972750" sldId="2147483744"/>
            <pc:sldLayoutMk cId="4130388808" sldId="2147483752"/>
          </pc:sldLayoutMkLst>
        </pc:sldLayoutChg>
        <pc:sldLayoutChg chg="del">
          <pc:chgData name="Chathura N. J." userId="060db618a1fa89ff" providerId="LiveId" clId="{FCC5AB0A-21F7-4867-9466-9B354B73A3BE}" dt="2023-09-14T07:46:33.167" v="86" actId="47"/>
          <pc:sldLayoutMkLst>
            <pc:docMk/>
            <pc:sldMasterMk cId="3831972750" sldId="2147483744"/>
            <pc:sldLayoutMk cId="3241293213" sldId="2147483753"/>
          </pc:sldLayoutMkLst>
        </pc:sldLayoutChg>
        <pc:sldLayoutChg chg="del">
          <pc:chgData name="Chathura N. J." userId="060db618a1fa89ff" providerId="LiveId" clId="{FCC5AB0A-21F7-4867-9466-9B354B73A3BE}" dt="2023-09-14T07:46:33.167" v="86" actId="47"/>
          <pc:sldLayoutMkLst>
            <pc:docMk/>
            <pc:sldMasterMk cId="3831972750" sldId="2147483744"/>
            <pc:sldLayoutMk cId="2834144081" sldId="2147483754"/>
          </pc:sldLayoutMkLst>
        </pc:sldLayoutChg>
        <pc:sldLayoutChg chg="del">
          <pc:chgData name="Chathura N. J." userId="060db618a1fa89ff" providerId="LiveId" clId="{FCC5AB0A-21F7-4867-9466-9B354B73A3BE}" dt="2023-09-14T07:46:33.167" v="86" actId="47"/>
          <pc:sldLayoutMkLst>
            <pc:docMk/>
            <pc:sldMasterMk cId="3831972750" sldId="2147483744"/>
            <pc:sldLayoutMk cId="579391348" sldId="2147483755"/>
          </pc:sldLayoutMkLst>
        </pc:sldLayoutChg>
      </pc:sldMasterChg>
    </pc:docChg>
  </pc:docChgLst>
  <pc:docChgLst>
    <pc:chgData name="Padmaja Kishore" userId="71e196b71ab20ee6" providerId="LiveId" clId="{A78918CD-8FC0-4C54-9381-12AE68F4186C}"/>
    <pc:docChg chg="undo custSel modSld">
      <pc:chgData name="Padmaja Kishore" userId="71e196b71ab20ee6" providerId="LiveId" clId="{A78918CD-8FC0-4C54-9381-12AE68F4186C}" dt="2023-08-11T13:19:20.239" v="133"/>
      <pc:docMkLst>
        <pc:docMk/>
      </pc:docMkLst>
      <pc:sldChg chg="addSp delSp modSp mod setBg">
        <pc:chgData name="Padmaja Kishore" userId="71e196b71ab20ee6" providerId="LiveId" clId="{A78918CD-8FC0-4C54-9381-12AE68F4186C}" dt="2023-08-11T13:02:16.811" v="57" actId="255"/>
        <pc:sldMkLst>
          <pc:docMk/>
          <pc:sldMk cId="3598584002" sldId="257"/>
        </pc:sldMkLst>
        <pc:spChg chg="mod">
          <ac:chgData name="Padmaja Kishore" userId="71e196b71ab20ee6" providerId="LiveId" clId="{A78918CD-8FC0-4C54-9381-12AE68F4186C}" dt="2023-08-11T13:00:35.408" v="21" actId="1076"/>
          <ac:spMkLst>
            <pc:docMk/>
            <pc:sldMk cId="3598584002" sldId="257"/>
            <ac:spMk id="2" creationId="{00000000-0000-0000-0000-000000000000}"/>
          </ac:spMkLst>
        </pc:spChg>
        <pc:spChg chg="mod">
          <ac:chgData name="Padmaja Kishore" userId="71e196b71ab20ee6" providerId="LiveId" clId="{A78918CD-8FC0-4C54-9381-12AE68F4186C}" dt="2023-08-11T12:59:37.636" v="14" actId="1076"/>
          <ac:spMkLst>
            <pc:docMk/>
            <pc:sldMk cId="3598584002" sldId="257"/>
            <ac:spMk id="3" creationId="{00000000-0000-0000-0000-000000000000}"/>
          </ac:spMkLst>
        </pc:spChg>
        <pc:spChg chg="mod">
          <ac:chgData name="Padmaja Kishore" userId="71e196b71ab20ee6" providerId="LiveId" clId="{A78918CD-8FC0-4C54-9381-12AE68F4186C}" dt="2023-08-11T13:02:16.811" v="57" actId="255"/>
          <ac:spMkLst>
            <pc:docMk/>
            <pc:sldMk cId="3598584002" sldId="257"/>
            <ac:spMk id="5" creationId="{00000000-0000-0000-0000-000000000000}"/>
          </ac:spMkLst>
        </pc:spChg>
        <pc:spChg chg="add del">
          <ac:chgData name="Padmaja Kishore" userId="71e196b71ab20ee6" providerId="LiveId" clId="{A78918CD-8FC0-4C54-9381-12AE68F4186C}" dt="2023-08-11T12:58:50.147" v="11" actId="26606"/>
          <ac:spMkLst>
            <pc:docMk/>
            <pc:sldMk cId="3598584002" sldId="257"/>
            <ac:spMk id="11" creationId="{C0763A76-9F1C-4FC5-82B7-DD475DA461B2}"/>
          </ac:spMkLst>
        </pc:spChg>
        <pc:spChg chg="add del">
          <ac:chgData name="Padmaja Kishore" userId="71e196b71ab20ee6" providerId="LiveId" clId="{A78918CD-8FC0-4C54-9381-12AE68F4186C}" dt="2023-08-11T12:58:31.259" v="9" actId="26606"/>
          <ac:spMkLst>
            <pc:docMk/>
            <pc:sldMk cId="3598584002" sldId="257"/>
            <ac:spMk id="12" creationId="{59A309A7-1751-4ABE-A3C1-EEC40366AD89}"/>
          </ac:spMkLst>
        </pc:spChg>
        <pc:spChg chg="add del">
          <ac:chgData name="Padmaja Kishore" userId="71e196b71ab20ee6" providerId="LiveId" clId="{A78918CD-8FC0-4C54-9381-12AE68F4186C}" dt="2023-08-11T12:58:50.147" v="11" actId="26606"/>
          <ac:spMkLst>
            <pc:docMk/>
            <pc:sldMk cId="3598584002" sldId="257"/>
            <ac:spMk id="13" creationId="{E81BF4F6-F2CF-4984-9D14-D6966D92F99F}"/>
          </ac:spMkLst>
        </pc:spChg>
        <pc:spChg chg="add del">
          <ac:chgData name="Padmaja Kishore" userId="71e196b71ab20ee6" providerId="LiveId" clId="{A78918CD-8FC0-4C54-9381-12AE68F4186C}" dt="2023-08-11T12:58:31.259" v="9" actId="26606"/>
          <ac:spMkLst>
            <pc:docMk/>
            <pc:sldMk cId="3598584002" sldId="257"/>
            <ac:spMk id="14" creationId="{967D8EB6-EAE1-4F9C-B398-83321E287204}"/>
          </ac:spMkLst>
        </pc:spChg>
        <pc:spChg chg="add del">
          <ac:chgData name="Padmaja Kishore" userId="71e196b71ab20ee6" providerId="LiveId" clId="{A78918CD-8FC0-4C54-9381-12AE68F4186C}" dt="2023-08-11T12:59:30.458" v="13" actId="26606"/>
          <ac:spMkLst>
            <pc:docMk/>
            <pc:sldMk cId="3598584002" sldId="257"/>
            <ac:spMk id="15" creationId="{3ECBE1F1-D69B-4AFA-ABD5-8E41720EF6DE}"/>
          </ac:spMkLst>
        </pc:spChg>
        <pc:spChg chg="add del">
          <ac:chgData name="Padmaja Kishore" userId="71e196b71ab20ee6" providerId="LiveId" clId="{A78918CD-8FC0-4C54-9381-12AE68F4186C}" dt="2023-08-11T12:59:30.458" v="13" actId="26606"/>
          <ac:spMkLst>
            <pc:docMk/>
            <pc:sldMk cId="3598584002" sldId="257"/>
            <ac:spMk id="17" creationId="{603A6265-E10C-4B85-9C20-E75FCAF9CC63}"/>
          </ac:spMkLst>
        </pc:spChg>
        <pc:spChg chg="add">
          <ac:chgData name="Padmaja Kishore" userId="71e196b71ab20ee6" providerId="LiveId" clId="{A78918CD-8FC0-4C54-9381-12AE68F4186C}" dt="2023-08-11T12:59:30.458" v="13" actId="26606"/>
          <ac:spMkLst>
            <pc:docMk/>
            <pc:sldMk cId="3598584002" sldId="257"/>
            <ac:spMk id="22" creationId="{59A309A7-1751-4ABE-A3C1-EEC40366AD89}"/>
          </ac:spMkLst>
        </pc:spChg>
        <pc:spChg chg="add">
          <ac:chgData name="Padmaja Kishore" userId="71e196b71ab20ee6" providerId="LiveId" clId="{A78918CD-8FC0-4C54-9381-12AE68F4186C}" dt="2023-08-11T12:59:30.458" v="13" actId="26606"/>
          <ac:spMkLst>
            <pc:docMk/>
            <pc:sldMk cId="3598584002" sldId="257"/>
            <ac:spMk id="24" creationId="{967D8EB6-EAE1-4F9C-B398-83321E287204}"/>
          </ac:spMkLst>
        </pc:spChg>
        <pc:picChg chg="add del">
          <ac:chgData name="Padmaja Kishore" userId="71e196b71ab20ee6" providerId="LiveId" clId="{A78918CD-8FC0-4C54-9381-12AE68F4186C}" dt="2023-08-11T12:58:50.147" v="11" actId="26606"/>
          <ac:picMkLst>
            <pc:docMk/>
            <pc:sldMk cId="3598584002" sldId="257"/>
            <ac:picMk id="7" creationId="{ACC0A15F-4708-C94E-2DC6-234D9AC91D8F}"/>
          </ac:picMkLst>
        </pc:picChg>
        <pc:picChg chg="add del">
          <ac:chgData name="Padmaja Kishore" userId="71e196b71ab20ee6" providerId="LiveId" clId="{A78918CD-8FC0-4C54-9381-12AE68F4186C}" dt="2023-08-11T12:58:31.259" v="9" actId="26606"/>
          <ac:picMkLst>
            <pc:docMk/>
            <pc:sldMk cId="3598584002" sldId="257"/>
            <ac:picMk id="9" creationId="{124E8C15-BB9E-A9D8-8D9E-1724BB3FE710}"/>
          </ac:picMkLst>
        </pc:picChg>
        <pc:picChg chg="add mod ord">
          <ac:chgData name="Padmaja Kishore" userId="71e196b71ab20ee6" providerId="LiveId" clId="{A78918CD-8FC0-4C54-9381-12AE68F4186C}" dt="2023-08-11T12:59:30.458" v="13" actId="26606"/>
          <ac:picMkLst>
            <pc:docMk/>
            <pc:sldMk cId="3598584002" sldId="257"/>
            <ac:picMk id="16" creationId="{DD105D0D-7FA6-C634-4420-BF1C4ECCEFBA}"/>
          </ac:picMkLst>
        </pc:picChg>
      </pc:sldChg>
      <pc:sldChg chg="addSp modSp mod">
        <pc:chgData name="Padmaja Kishore" userId="71e196b71ab20ee6" providerId="LiveId" clId="{A78918CD-8FC0-4C54-9381-12AE68F4186C}" dt="2023-08-11T13:09:58.979" v="62" actId="692"/>
        <pc:sldMkLst>
          <pc:docMk/>
          <pc:sldMk cId="1141908939" sldId="267"/>
        </pc:sldMkLst>
        <pc:spChg chg="add mod">
          <ac:chgData name="Padmaja Kishore" userId="71e196b71ab20ee6" providerId="LiveId" clId="{A78918CD-8FC0-4C54-9381-12AE68F4186C}" dt="2023-08-11T13:09:58.979" v="62" actId="692"/>
          <ac:spMkLst>
            <pc:docMk/>
            <pc:sldMk cId="1141908939" sldId="267"/>
            <ac:spMk id="3" creationId="{3E5BD3D4-370F-BF67-9A4B-7BFB45EF5247}"/>
          </ac:spMkLst>
        </pc:spChg>
      </pc:sldChg>
      <pc:sldChg chg="addSp modSp">
        <pc:chgData name="Padmaja Kishore" userId="71e196b71ab20ee6" providerId="LiveId" clId="{A78918CD-8FC0-4C54-9381-12AE68F4186C}" dt="2023-08-11T13:10:31.283" v="65"/>
        <pc:sldMkLst>
          <pc:docMk/>
          <pc:sldMk cId="1633577846" sldId="268"/>
        </pc:sldMkLst>
        <pc:spChg chg="add mod">
          <ac:chgData name="Padmaja Kishore" userId="71e196b71ab20ee6" providerId="LiveId" clId="{A78918CD-8FC0-4C54-9381-12AE68F4186C}" dt="2023-08-11T13:10:31.283" v="65"/>
          <ac:spMkLst>
            <pc:docMk/>
            <pc:sldMk cId="1633577846" sldId="268"/>
            <ac:spMk id="2" creationId="{B6A3E487-0E12-699B-CFF4-887DC7EF1A32}"/>
          </ac:spMkLst>
        </pc:spChg>
      </pc:sldChg>
      <pc:sldChg chg="addSp modSp">
        <pc:chgData name="Padmaja Kishore" userId="71e196b71ab20ee6" providerId="LiveId" clId="{A78918CD-8FC0-4C54-9381-12AE68F4186C}" dt="2023-08-11T13:10:35.753" v="66"/>
        <pc:sldMkLst>
          <pc:docMk/>
          <pc:sldMk cId="88455945" sldId="269"/>
        </pc:sldMkLst>
        <pc:spChg chg="add mod">
          <ac:chgData name="Padmaja Kishore" userId="71e196b71ab20ee6" providerId="LiveId" clId="{A78918CD-8FC0-4C54-9381-12AE68F4186C}" dt="2023-08-11T13:10:35.753" v="66"/>
          <ac:spMkLst>
            <pc:docMk/>
            <pc:sldMk cId="88455945" sldId="269"/>
            <ac:spMk id="3" creationId="{B704ED9D-E80A-D685-D677-D5A16F29E399}"/>
          </ac:spMkLst>
        </pc:spChg>
      </pc:sldChg>
      <pc:sldChg chg="addSp modSp">
        <pc:chgData name="Padmaja Kishore" userId="71e196b71ab20ee6" providerId="LiveId" clId="{A78918CD-8FC0-4C54-9381-12AE68F4186C}" dt="2023-08-11T13:10:39.665" v="67"/>
        <pc:sldMkLst>
          <pc:docMk/>
          <pc:sldMk cId="1865272993" sldId="270"/>
        </pc:sldMkLst>
        <pc:spChg chg="add mod">
          <ac:chgData name="Padmaja Kishore" userId="71e196b71ab20ee6" providerId="LiveId" clId="{A78918CD-8FC0-4C54-9381-12AE68F4186C}" dt="2023-08-11T13:10:39.665" v="67"/>
          <ac:spMkLst>
            <pc:docMk/>
            <pc:sldMk cId="1865272993" sldId="270"/>
            <ac:spMk id="3" creationId="{0E2FDD64-A94C-FD2A-383E-565DB5CBBF74}"/>
          </ac:spMkLst>
        </pc:spChg>
      </pc:sldChg>
      <pc:sldChg chg="addSp modSp mod">
        <pc:chgData name="Padmaja Kishore" userId="71e196b71ab20ee6" providerId="LiveId" clId="{A78918CD-8FC0-4C54-9381-12AE68F4186C}" dt="2023-08-11T13:10:53.398" v="70" actId="6549"/>
        <pc:sldMkLst>
          <pc:docMk/>
          <pc:sldMk cId="4151921116" sldId="271"/>
        </pc:sldMkLst>
        <pc:spChg chg="mod">
          <ac:chgData name="Padmaja Kishore" userId="71e196b71ab20ee6" providerId="LiveId" clId="{A78918CD-8FC0-4C54-9381-12AE68F4186C}" dt="2023-08-11T13:10:53.398" v="70" actId="6549"/>
          <ac:spMkLst>
            <pc:docMk/>
            <pc:sldMk cId="4151921116" sldId="271"/>
            <ac:spMk id="2" creationId="{00000000-0000-0000-0000-000000000000}"/>
          </ac:spMkLst>
        </pc:spChg>
        <pc:spChg chg="add mod">
          <ac:chgData name="Padmaja Kishore" userId="71e196b71ab20ee6" providerId="LiveId" clId="{A78918CD-8FC0-4C54-9381-12AE68F4186C}" dt="2023-08-11T13:10:42.738" v="68"/>
          <ac:spMkLst>
            <pc:docMk/>
            <pc:sldMk cId="4151921116" sldId="271"/>
            <ac:spMk id="3" creationId="{B8CE2694-F017-B851-6C58-6A8D130E0593}"/>
          </ac:spMkLst>
        </pc:spChg>
      </pc:sldChg>
      <pc:sldChg chg="addSp modSp mod">
        <pc:chgData name="Padmaja Kishore" userId="71e196b71ab20ee6" providerId="LiveId" clId="{A78918CD-8FC0-4C54-9381-12AE68F4186C}" dt="2023-08-11T13:11:21.996" v="72" actId="1076"/>
        <pc:sldMkLst>
          <pc:docMk/>
          <pc:sldMk cId="1810680137" sldId="272"/>
        </pc:sldMkLst>
        <pc:spChg chg="add mod">
          <ac:chgData name="Padmaja Kishore" userId="71e196b71ab20ee6" providerId="LiveId" clId="{A78918CD-8FC0-4C54-9381-12AE68F4186C}" dt="2023-08-11T13:11:14.904" v="71"/>
          <ac:spMkLst>
            <pc:docMk/>
            <pc:sldMk cId="1810680137" sldId="272"/>
            <ac:spMk id="2" creationId="{098BFFFC-B1CC-7999-85AA-F342DC307E3A}"/>
          </ac:spMkLst>
        </pc:spChg>
        <pc:spChg chg="mod">
          <ac:chgData name="Padmaja Kishore" userId="71e196b71ab20ee6" providerId="LiveId" clId="{A78918CD-8FC0-4C54-9381-12AE68F4186C}" dt="2023-08-11T13:11:21.996" v="72" actId="1076"/>
          <ac:spMkLst>
            <pc:docMk/>
            <pc:sldMk cId="1810680137" sldId="272"/>
            <ac:spMk id="9" creationId="{00000000-0000-0000-0000-000000000000}"/>
          </ac:spMkLst>
        </pc:spChg>
      </pc:sldChg>
      <pc:sldChg chg="addSp modSp">
        <pc:chgData name="Padmaja Kishore" userId="71e196b71ab20ee6" providerId="LiveId" clId="{A78918CD-8FC0-4C54-9381-12AE68F4186C}" dt="2023-08-11T13:11:28.112" v="73"/>
        <pc:sldMkLst>
          <pc:docMk/>
          <pc:sldMk cId="2783568359" sldId="273"/>
        </pc:sldMkLst>
        <pc:spChg chg="add mod">
          <ac:chgData name="Padmaja Kishore" userId="71e196b71ab20ee6" providerId="LiveId" clId="{A78918CD-8FC0-4C54-9381-12AE68F4186C}" dt="2023-08-11T13:11:28.112" v="73"/>
          <ac:spMkLst>
            <pc:docMk/>
            <pc:sldMk cId="2783568359" sldId="273"/>
            <ac:spMk id="2" creationId="{9FAAE65D-0E01-81EA-E549-408B047157A0}"/>
          </ac:spMkLst>
        </pc:spChg>
      </pc:sldChg>
      <pc:sldChg chg="addSp modSp">
        <pc:chgData name="Padmaja Kishore" userId="71e196b71ab20ee6" providerId="LiveId" clId="{A78918CD-8FC0-4C54-9381-12AE68F4186C}" dt="2023-08-11T13:11:32.481" v="74"/>
        <pc:sldMkLst>
          <pc:docMk/>
          <pc:sldMk cId="3500352337" sldId="274"/>
        </pc:sldMkLst>
        <pc:spChg chg="add mod">
          <ac:chgData name="Padmaja Kishore" userId="71e196b71ab20ee6" providerId="LiveId" clId="{A78918CD-8FC0-4C54-9381-12AE68F4186C}" dt="2023-08-11T13:11:32.481" v="74"/>
          <ac:spMkLst>
            <pc:docMk/>
            <pc:sldMk cId="3500352337" sldId="274"/>
            <ac:spMk id="3" creationId="{2C739288-481A-D794-7079-4BCB7A78468B}"/>
          </ac:spMkLst>
        </pc:spChg>
      </pc:sldChg>
      <pc:sldChg chg="addSp modSp mod">
        <pc:chgData name="Padmaja Kishore" userId="71e196b71ab20ee6" providerId="LiveId" clId="{A78918CD-8FC0-4C54-9381-12AE68F4186C}" dt="2023-08-11T13:11:47.704" v="76" actId="1076"/>
        <pc:sldMkLst>
          <pc:docMk/>
          <pc:sldMk cId="1144950337" sldId="275"/>
        </pc:sldMkLst>
        <pc:spChg chg="add mod">
          <ac:chgData name="Padmaja Kishore" userId="71e196b71ab20ee6" providerId="LiveId" clId="{A78918CD-8FC0-4C54-9381-12AE68F4186C}" dt="2023-08-11T13:11:37.138" v="75"/>
          <ac:spMkLst>
            <pc:docMk/>
            <pc:sldMk cId="1144950337" sldId="275"/>
            <ac:spMk id="2" creationId="{628CB970-D69A-116E-6D51-9FC3E473C599}"/>
          </ac:spMkLst>
        </pc:spChg>
        <pc:spChg chg="mod">
          <ac:chgData name="Padmaja Kishore" userId="71e196b71ab20ee6" providerId="LiveId" clId="{A78918CD-8FC0-4C54-9381-12AE68F4186C}" dt="2023-08-11T13:11:47.704" v="76" actId="1076"/>
          <ac:spMkLst>
            <pc:docMk/>
            <pc:sldMk cId="1144950337" sldId="275"/>
            <ac:spMk id="5" creationId="{00000000-0000-0000-0000-000000000000}"/>
          </ac:spMkLst>
        </pc:spChg>
      </pc:sldChg>
      <pc:sldChg chg="addSp modSp mod">
        <pc:chgData name="Padmaja Kishore" userId="71e196b71ab20ee6" providerId="LiveId" clId="{A78918CD-8FC0-4C54-9381-12AE68F4186C}" dt="2023-08-11T13:12:15.745" v="82" actId="27636"/>
        <pc:sldMkLst>
          <pc:docMk/>
          <pc:sldMk cId="1593235457" sldId="276"/>
        </pc:sldMkLst>
        <pc:spChg chg="mod">
          <ac:chgData name="Padmaja Kishore" userId="71e196b71ab20ee6" providerId="LiveId" clId="{A78918CD-8FC0-4C54-9381-12AE68F4186C}" dt="2023-08-11T13:12:15.745" v="82" actId="27636"/>
          <ac:spMkLst>
            <pc:docMk/>
            <pc:sldMk cId="1593235457" sldId="276"/>
            <ac:spMk id="2" creationId="{00000000-0000-0000-0000-000000000000}"/>
          </ac:spMkLst>
        </pc:spChg>
        <pc:spChg chg="add mod">
          <ac:chgData name="Padmaja Kishore" userId="71e196b71ab20ee6" providerId="LiveId" clId="{A78918CD-8FC0-4C54-9381-12AE68F4186C}" dt="2023-08-11T13:11:55.865" v="77"/>
          <ac:spMkLst>
            <pc:docMk/>
            <pc:sldMk cId="1593235457" sldId="276"/>
            <ac:spMk id="3" creationId="{896DFD62-02A0-AFCA-7A42-96FEDDC450D2}"/>
          </ac:spMkLst>
        </pc:spChg>
      </pc:sldChg>
      <pc:sldChg chg="addSp modSp mod">
        <pc:chgData name="Padmaja Kishore" userId="71e196b71ab20ee6" providerId="LiveId" clId="{A78918CD-8FC0-4C54-9381-12AE68F4186C}" dt="2023-08-11T13:12:35.203" v="85" actId="1076"/>
        <pc:sldMkLst>
          <pc:docMk/>
          <pc:sldMk cId="688386419" sldId="277"/>
        </pc:sldMkLst>
        <pc:spChg chg="add mod">
          <ac:chgData name="Padmaja Kishore" userId="71e196b71ab20ee6" providerId="LiveId" clId="{A78918CD-8FC0-4C54-9381-12AE68F4186C}" dt="2023-08-11T13:12:22.831" v="83"/>
          <ac:spMkLst>
            <pc:docMk/>
            <pc:sldMk cId="688386419" sldId="277"/>
            <ac:spMk id="2" creationId="{41D21A97-84B1-84EF-2184-B8654E292461}"/>
          </ac:spMkLst>
        </pc:spChg>
        <pc:graphicFrameChg chg="mod">
          <ac:chgData name="Padmaja Kishore" userId="71e196b71ab20ee6" providerId="LiveId" clId="{A78918CD-8FC0-4C54-9381-12AE68F4186C}" dt="2023-08-11T13:12:35.203" v="85" actId="1076"/>
          <ac:graphicFrameMkLst>
            <pc:docMk/>
            <pc:sldMk cId="688386419" sldId="277"/>
            <ac:graphicFrameMk id="7" creationId="{00000000-0000-0000-0000-000000000000}"/>
          </ac:graphicFrameMkLst>
        </pc:graphicFrameChg>
      </pc:sldChg>
      <pc:sldChg chg="addSp modSp">
        <pc:chgData name="Padmaja Kishore" userId="71e196b71ab20ee6" providerId="LiveId" clId="{A78918CD-8FC0-4C54-9381-12AE68F4186C}" dt="2023-08-11T13:12:40.945" v="86"/>
        <pc:sldMkLst>
          <pc:docMk/>
          <pc:sldMk cId="422606994" sldId="278"/>
        </pc:sldMkLst>
        <pc:spChg chg="add mod">
          <ac:chgData name="Padmaja Kishore" userId="71e196b71ab20ee6" providerId="LiveId" clId="{A78918CD-8FC0-4C54-9381-12AE68F4186C}" dt="2023-08-11T13:12:40.945" v="86"/>
          <ac:spMkLst>
            <pc:docMk/>
            <pc:sldMk cId="422606994" sldId="278"/>
            <ac:spMk id="3" creationId="{AA2E0DB6-CC34-3B46-23BF-C8181FDE834E}"/>
          </ac:spMkLst>
        </pc:spChg>
      </pc:sldChg>
      <pc:sldChg chg="addSp delSp modSp mod">
        <pc:chgData name="Padmaja Kishore" userId="71e196b71ab20ee6" providerId="LiveId" clId="{A78918CD-8FC0-4C54-9381-12AE68F4186C}" dt="2023-08-11T13:15:29.313" v="94" actId="14100"/>
        <pc:sldMkLst>
          <pc:docMk/>
          <pc:sldMk cId="338834732" sldId="279"/>
        </pc:sldMkLst>
        <pc:spChg chg="add mod">
          <ac:chgData name="Padmaja Kishore" userId="71e196b71ab20ee6" providerId="LiveId" clId="{A78918CD-8FC0-4C54-9381-12AE68F4186C}" dt="2023-08-11T13:12:44.695" v="87"/>
          <ac:spMkLst>
            <pc:docMk/>
            <pc:sldMk cId="338834732" sldId="279"/>
            <ac:spMk id="2" creationId="{2926915C-B25E-17F5-A887-95A5AD56D317}"/>
          </ac:spMkLst>
        </pc:spChg>
        <pc:spChg chg="add del mod">
          <ac:chgData name="Padmaja Kishore" userId="71e196b71ab20ee6" providerId="LiveId" clId="{A78918CD-8FC0-4C54-9381-12AE68F4186C}" dt="2023-08-11T13:15:07.935" v="90" actId="478"/>
          <ac:spMkLst>
            <pc:docMk/>
            <pc:sldMk cId="338834732" sldId="279"/>
            <ac:spMk id="5" creationId="{F2AB3480-3EA3-1157-6D80-BF92AACADC57}"/>
          </ac:spMkLst>
        </pc:spChg>
        <pc:graphicFrameChg chg="del mod">
          <ac:chgData name="Padmaja Kishore" userId="71e196b71ab20ee6" providerId="LiveId" clId="{A78918CD-8FC0-4C54-9381-12AE68F4186C}" dt="2023-08-11T13:15:05.353" v="89" actId="478"/>
          <ac:graphicFrameMkLst>
            <pc:docMk/>
            <pc:sldMk cId="338834732" sldId="279"/>
            <ac:graphicFrameMk id="6" creationId="{00000000-0000-0000-0000-000000000000}"/>
          </ac:graphicFrameMkLst>
        </pc:graphicFrameChg>
        <pc:picChg chg="add mod">
          <ac:chgData name="Padmaja Kishore" userId="71e196b71ab20ee6" providerId="LiveId" clId="{A78918CD-8FC0-4C54-9381-12AE68F4186C}" dt="2023-08-11T13:15:29.313" v="94" actId="14100"/>
          <ac:picMkLst>
            <pc:docMk/>
            <pc:sldMk cId="338834732" sldId="279"/>
            <ac:picMk id="1026" creationId="{53545527-7059-EE30-D174-5905C2CC07FE}"/>
          </ac:picMkLst>
        </pc:picChg>
      </pc:sldChg>
      <pc:sldChg chg="addSp delSp modSp">
        <pc:chgData name="Padmaja Kishore" userId="71e196b71ab20ee6" providerId="LiveId" clId="{A78918CD-8FC0-4C54-9381-12AE68F4186C}" dt="2023-08-11T13:15:50.886" v="97"/>
        <pc:sldMkLst>
          <pc:docMk/>
          <pc:sldMk cId="3070123908" sldId="280"/>
        </pc:sldMkLst>
        <pc:spChg chg="add mod">
          <ac:chgData name="Padmaja Kishore" userId="71e196b71ab20ee6" providerId="LiveId" clId="{A78918CD-8FC0-4C54-9381-12AE68F4186C}" dt="2023-08-11T13:15:50.886" v="97"/>
          <ac:spMkLst>
            <pc:docMk/>
            <pc:sldMk cId="3070123908" sldId="280"/>
            <ac:spMk id="3" creationId="{F4395392-7478-5EB6-D185-0B1E80AE5DB2}"/>
          </ac:spMkLst>
        </pc:spChg>
        <pc:picChg chg="add del">
          <ac:chgData name="Padmaja Kishore" userId="71e196b71ab20ee6" providerId="LiveId" clId="{A78918CD-8FC0-4C54-9381-12AE68F4186C}" dt="2023-08-11T13:15:40.121" v="96"/>
          <ac:picMkLst>
            <pc:docMk/>
            <pc:sldMk cId="3070123908" sldId="280"/>
            <ac:picMk id="2050" creationId="{FE6A9138-6B5D-3DDC-4A15-2D1F03459C71}"/>
          </ac:picMkLst>
        </pc:picChg>
      </pc:sldChg>
      <pc:sldChg chg="addSp modSp">
        <pc:chgData name="Padmaja Kishore" userId="71e196b71ab20ee6" providerId="LiveId" clId="{A78918CD-8FC0-4C54-9381-12AE68F4186C}" dt="2023-08-11T13:15:55.611" v="98"/>
        <pc:sldMkLst>
          <pc:docMk/>
          <pc:sldMk cId="1035567303" sldId="281"/>
        </pc:sldMkLst>
        <pc:spChg chg="add mod">
          <ac:chgData name="Padmaja Kishore" userId="71e196b71ab20ee6" providerId="LiveId" clId="{A78918CD-8FC0-4C54-9381-12AE68F4186C}" dt="2023-08-11T13:15:55.611" v="98"/>
          <ac:spMkLst>
            <pc:docMk/>
            <pc:sldMk cId="1035567303" sldId="281"/>
            <ac:spMk id="3" creationId="{EED79626-FB88-2F33-A18B-1B3C02AF5116}"/>
          </ac:spMkLst>
        </pc:spChg>
      </pc:sldChg>
      <pc:sldChg chg="addSp modSp">
        <pc:chgData name="Padmaja Kishore" userId="71e196b71ab20ee6" providerId="LiveId" clId="{A78918CD-8FC0-4C54-9381-12AE68F4186C}" dt="2023-08-11T13:16:00.401" v="99"/>
        <pc:sldMkLst>
          <pc:docMk/>
          <pc:sldMk cId="916579660" sldId="282"/>
        </pc:sldMkLst>
        <pc:spChg chg="add mod">
          <ac:chgData name="Padmaja Kishore" userId="71e196b71ab20ee6" providerId="LiveId" clId="{A78918CD-8FC0-4C54-9381-12AE68F4186C}" dt="2023-08-11T13:16:00.401" v="99"/>
          <ac:spMkLst>
            <pc:docMk/>
            <pc:sldMk cId="916579660" sldId="282"/>
            <ac:spMk id="3" creationId="{4F116653-B201-7254-6707-57873F5A5D7D}"/>
          </ac:spMkLst>
        </pc:spChg>
      </pc:sldChg>
      <pc:sldChg chg="addSp modSp">
        <pc:chgData name="Padmaja Kishore" userId="71e196b71ab20ee6" providerId="LiveId" clId="{A78918CD-8FC0-4C54-9381-12AE68F4186C}" dt="2023-08-11T13:16:04.103" v="100"/>
        <pc:sldMkLst>
          <pc:docMk/>
          <pc:sldMk cId="1645142966" sldId="283"/>
        </pc:sldMkLst>
        <pc:spChg chg="add mod">
          <ac:chgData name="Padmaja Kishore" userId="71e196b71ab20ee6" providerId="LiveId" clId="{A78918CD-8FC0-4C54-9381-12AE68F4186C}" dt="2023-08-11T13:16:04.103" v="100"/>
          <ac:spMkLst>
            <pc:docMk/>
            <pc:sldMk cId="1645142966" sldId="283"/>
            <ac:spMk id="3" creationId="{E27DD0BF-1145-D7B0-485A-DF78F2561B0E}"/>
          </ac:spMkLst>
        </pc:spChg>
      </pc:sldChg>
      <pc:sldChg chg="addSp delSp modSp mod">
        <pc:chgData name="Padmaja Kishore" userId="71e196b71ab20ee6" providerId="LiveId" clId="{A78918CD-8FC0-4C54-9381-12AE68F4186C}" dt="2023-08-11T13:17:01.891" v="109" actId="1076"/>
        <pc:sldMkLst>
          <pc:docMk/>
          <pc:sldMk cId="3207049880" sldId="284"/>
        </pc:sldMkLst>
        <pc:spChg chg="add del mod">
          <ac:chgData name="Padmaja Kishore" userId="71e196b71ab20ee6" providerId="LiveId" clId="{A78918CD-8FC0-4C54-9381-12AE68F4186C}" dt="2023-08-11T13:16:55.521" v="108" actId="255"/>
          <ac:spMkLst>
            <pc:docMk/>
            <pc:sldMk cId="3207049880" sldId="284"/>
            <ac:spMk id="2" creationId="{00000000-0000-0000-0000-000000000000}"/>
          </ac:spMkLst>
        </pc:spChg>
        <pc:spChg chg="mod">
          <ac:chgData name="Padmaja Kishore" userId="71e196b71ab20ee6" providerId="LiveId" clId="{A78918CD-8FC0-4C54-9381-12AE68F4186C}" dt="2023-08-11T13:17:01.891" v="109" actId="1076"/>
          <ac:spMkLst>
            <pc:docMk/>
            <pc:sldMk cId="3207049880" sldId="284"/>
            <ac:spMk id="3" creationId="{00000000-0000-0000-0000-000000000000}"/>
          </ac:spMkLst>
        </pc:spChg>
        <pc:spChg chg="add mod">
          <ac:chgData name="Padmaja Kishore" userId="71e196b71ab20ee6" providerId="LiveId" clId="{A78918CD-8FC0-4C54-9381-12AE68F4186C}" dt="2023-08-11T13:16:13.695" v="101"/>
          <ac:spMkLst>
            <pc:docMk/>
            <pc:sldMk cId="3207049880" sldId="284"/>
            <ac:spMk id="4" creationId="{8E93E3DA-136D-D293-10EF-C37ED0B81E9C}"/>
          </ac:spMkLst>
        </pc:spChg>
        <pc:spChg chg="add del mod">
          <ac:chgData name="Padmaja Kishore" userId="71e196b71ab20ee6" providerId="LiveId" clId="{A78918CD-8FC0-4C54-9381-12AE68F4186C}" dt="2023-08-11T13:16:38.062" v="107" actId="478"/>
          <ac:spMkLst>
            <pc:docMk/>
            <pc:sldMk cId="3207049880" sldId="284"/>
            <ac:spMk id="7" creationId="{1C735FAD-2953-DF20-7577-963101C85CFC}"/>
          </ac:spMkLst>
        </pc:spChg>
      </pc:sldChg>
      <pc:sldChg chg="addSp modSp">
        <pc:chgData name="Padmaja Kishore" userId="71e196b71ab20ee6" providerId="LiveId" clId="{A78918CD-8FC0-4C54-9381-12AE68F4186C}" dt="2023-08-11T13:17:10.193" v="110"/>
        <pc:sldMkLst>
          <pc:docMk/>
          <pc:sldMk cId="3253700194" sldId="285"/>
        </pc:sldMkLst>
        <pc:spChg chg="add mod">
          <ac:chgData name="Padmaja Kishore" userId="71e196b71ab20ee6" providerId="LiveId" clId="{A78918CD-8FC0-4C54-9381-12AE68F4186C}" dt="2023-08-11T13:17:10.193" v="110"/>
          <ac:spMkLst>
            <pc:docMk/>
            <pc:sldMk cId="3253700194" sldId="285"/>
            <ac:spMk id="3" creationId="{2477C9DA-E091-788C-A8E3-5CF2E843D9B4}"/>
          </ac:spMkLst>
        </pc:spChg>
      </pc:sldChg>
      <pc:sldChg chg="addSp modSp mod">
        <pc:chgData name="Padmaja Kishore" userId="71e196b71ab20ee6" providerId="LiveId" clId="{A78918CD-8FC0-4C54-9381-12AE68F4186C}" dt="2023-08-11T13:17:35.880" v="116" actId="1076"/>
        <pc:sldMkLst>
          <pc:docMk/>
          <pc:sldMk cId="199370075" sldId="286"/>
        </pc:sldMkLst>
        <pc:spChg chg="mod">
          <ac:chgData name="Padmaja Kishore" userId="71e196b71ab20ee6" providerId="LiveId" clId="{A78918CD-8FC0-4C54-9381-12AE68F4186C}" dt="2023-08-11T13:17:30.940" v="115" actId="1076"/>
          <ac:spMkLst>
            <pc:docMk/>
            <pc:sldMk cId="199370075" sldId="286"/>
            <ac:spMk id="2" creationId="{00000000-0000-0000-0000-000000000000}"/>
          </ac:spMkLst>
        </pc:spChg>
        <pc:spChg chg="mod">
          <ac:chgData name="Padmaja Kishore" userId="71e196b71ab20ee6" providerId="LiveId" clId="{A78918CD-8FC0-4C54-9381-12AE68F4186C}" dt="2023-08-11T13:17:35.880" v="116" actId="1076"/>
          <ac:spMkLst>
            <pc:docMk/>
            <pc:sldMk cId="199370075" sldId="286"/>
            <ac:spMk id="3" creationId="{00000000-0000-0000-0000-000000000000}"/>
          </ac:spMkLst>
        </pc:spChg>
        <pc:spChg chg="add mod">
          <ac:chgData name="Padmaja Kishore" userId="71e196b71ab20ee6" providerId="LiveId" clId="{A78918CD-8FC0-4C54-9381-12AE68F4186C}" dt="2023-08-11T13:17:14.665" v="111"/>
          <ac:spMkLst>
            <pc:docMk/>
            <pc:sldMk cId="199370075" sldId="286"/>
            <ac:spMk id="4" creationId="{A39D67BC-2E1B-4C31-6B62-EA8FEDA19F50}"/>
          </ac:spMkLst>
        </pc:spChg>
      </pc:sldChg>
      <pc:sldChg chg="addSp modSp">
        <pc:chgData name="Padmaja Kishore" userId="71e196b71ab20ee6" providerId="LiveId" clId="{A78918CD-8FC0-4C54-9381-12AE68F4186C}" dt="2023-08-11T13:17:41.642" v="117"/>
        <pc:sldMkLst>
          <pc:docMk/>
          <pc:sldMk cId="587278999" sldId="287"/>
        </pc:sldMkLst>
        <pc:spChg chg="add mod">
          <ac:chgData name="Padmaja Kishore" userId="71e196b71ab20ee6" providerId="LiveId" clId="{A78918CD-8FC0-4C54-9381-12AE68F4186C}" dt="2023-08-11T13:17:41.642" v="117"/>
          <ac:spMkLst>
            <pc:docMk/>
            <pc:sldMk cId="587278999" sldId="287"/>
            <ac:spMk id="3" creationId="{B48DF836-59A3-F93B-994B-22D14546A603}"/>
          </ac:spMkLst>
        </pc:spChg>
      </pc:sldChg>
      <pc:sldChg chg="addSp modSp">
        <pc:chgData name="Padmaja Kishore" userId="71e196b71ab20ee6" providerId="LiveId" clId="{A78918CD-8FC0-4C54-9381-12AE68F4186C}" dt="2023-08-11T13:17:45.470" v="118"/>
        <pc:sldMkLst>
          <pc:docMk/>
          <pc:sldMk cId="3280372395" sldId="288"/>
        </pc:sldMkLst>
        <pc:spChg chg="add mod">
          <ac:chgData name="Padmaja Kishore" userId="71e196b71ab20ee6" providerId="LiveId" clId="{A78918CD-8FC0-4C54-9381-12AE68F4186C}" dt="2023-08-11T13:17:45.470" v="118"/>
          <ac:spMkLst>
            <pc:docMk/>
            <pc:sldMk cId="3280372395" sldId="288"/>
            <ac:spMk id="4" creationId="{41A32E60-FE9D-B8D8-327D-ED38E5F12B16}"/>
          </ac:spMkLst>
        </pc:spChg>
      </pc:sldChg>
      <pc:sldChg chg="addSp modSp mod">
        <pc:chgData name="Padmaja Kishore" userId="71e196b71ab20ee6" providerId="LiveId" clId="{A78918CD-8FC0-4C54-9381-12AE68F4186C}" dt="2023-08-11T13:18:32.879" v="126" actId="14100"/>
        <pc:sldMkLst>
          <pc:docMk/>
          <pc:sldMk cId="1389343291" sldId="289"/>
        </pc:sldMkLst>
        <pc:spChg chg="mod">
          <ac:chgData name="Padmaja Kishore" userId="71e196b71ab20ee6" providerId="LiveId" clId="{A78918CD-8FC0-4C54-9381-12AE68F4186C}" dt="2023-08-11T13:18:32.879" v="126" actId="14100"/>
          <ac:spMkLst>
            <pc:docMk/>
            <pc:sldMk cId="1389343291" sldId="289"/>
            <ac:spMk id="2" creationId="{00000000-0000-0000-0000-000000000000}"/>
          </ac:spMkLst>
        </pc:spChg>
        <pc:spChg chg="mod">
          <ac:chgData name="Padmaja Kishore" userId="71e196b71ab20ee6" providerId="LiveId" clId="{A78918CD-8FC0-4C54-9381-12AE68F4186C}" dt="2023-08-11T13:18:11.790" v="122" actId="1076"/>
          <ac:spMkLst>
            <pc:docMk/>
            <pc:sldMk cId="1389343291" sldId="289"/>
            <ac:spMk id="3" creationId="{00000000-0000-0000-0000-000000000000}"/>
          </ac:spMkLst>
        </pc:spChg>
        <pc:spChg chg="add mod">
          <ac:chgData name="Padmaja Kishore" userId="71e196b71ab20ee6" providerId="LiveId" clId="{A78918CD-8FC0-4C54-9381-12AE68F4186C}" dt="2023-08-11T13:17:52.484" v="119"/>
          <ac:spMkLst>
            <pc:docMk/>
            <pc:sldMk cId="1389343291" sldId="289"/>
            <ac:spMk id="4" creationId="{8D9ABA2D-CD25-4B9C-B8F9-E0CF9D802602}"/>
          </ac:spMkLst>
        </pc:spChg>
      </pc:sldChg>
      <pc:sldChg chg="addSp modSp">
        <pc:chgData name="Padmaja Kishore" userId="71e196b71ab20ee6" providerId="LiveId" clId="{A78918CD-8FC0-4C54-9381-12AE68F4186C}" dt="2023-08-11T13:18:50.945" v="127"/>
        <pc:sldMkLst>
          <pc:docMk/>
          <pc:sldMk cId="1348476946" sldId="290"/>
        </pc:sldMkLst>
        <pc:spChg chg="add mod">
          <ac:chgData name="Padmaja Kishore" userId="71e196b71ab20ee6" providerId="LiveId" clId="{A78918CD-8FC0-4C54-9381-12AE68F4186C}" dt="2023-08-11T13:18:50.945" v="127"/>
          <ac:spMkLst>
            <pc:docMk/>
            <pc:sldMk cId="1348476946" sldId="290"/>
            <ac:spMk id="3" creationId="{F7A070B9-A8AC-5683-2A0D-ACF23E988BBD}"/>
          </ac:spMkLst>
        </pc:spChg>
      </pc:sldChg>
      <pc:sldChg chg="addSp modSp">
        <pc:chgData name="Padmaja Kishore" userId="71e196b71ab20ee6" providerId="LiveId" clId="{A78918CD-8FC0-4C54-9381-12AE68F4186C}" dt="2023-08-11T13:18:55.175" v="128"/>
        <pc:sldMkLst>
          <pc:docMk/>
          <pc:sldMk cId="1170217716" sldId="291"/>
        </pc:sldMkLst>
        <pc:spChg chg="add mod">
          <ac:chgData name="Padmaja Kishore" userId="71e196b71ab20ee6" providerId="LiveId" clId="{A78918CD-8FC0-4C54-9381-12AE68F4186C}" dt="2023-08-11T13:18:55.175" v="128"/>
          <ac:spMkLst>
            <pc:docMk/>
            <pc:sldMk cId="1170217716" sldId="291"/>
            <ac:spMk id="3" creationId="{70FFD581-A735-4E79-E693-4F302DAEFD77}"/>
          </ac:spMkLst>
        </pc:spChg>
      </pc:sldChg>
      <pc:sldChg chg="addSp modSp mod">
        <pc:chgData name="Padmaja Kishore" userId="71e196b71ab20ee6" providerId="LiveId" clId="{A78918CD-8FC0-4C54-9381-12AE68F4186C}" dt="2023-08-11T13:19:07.815" v="131" actId="1076"/>
        <pc:sldMkLst>
          <pc:docMk/>
          <pc:sldMk cId="941282709" sldId="292"/>
        </pc:sldMkLst>
        <pc:spChg chg="mod">
          <ac:chgData name="Padmaja Kishore" userId="71e196b71ab20ee6" providerId="LiveId" clId="{A78918CD-8FC0-4C54-9381-12AE68F4186C}" dt="2023-08-11T13:19:03.577" v="130" actId="1076"/>
          <ac:spMkLst>
            <pc:docMk/>
            <pc:sldMk cId="941282709" sldId="292"/>
            <ac:spMk id="2" creationId="{00000000-0000-0000-0000-000000000000}"/>
          </ac:spMkLst>
        </pc:spChg>
        <pc:spChg chg="mod">
          <ac:chgData name="Padmaja Kishore" userId="71e196b71ab20ee6" providerId="LiveId" clId="{A78918CD-8FC0-4C54-9381-12AE68F4186C}" dt="2023-08-11T13:19:07.815" v="131" actId="1076"/>
          <ac:spMkLst>
            <pc:docMk/>
            <pc:sldMk cId="941282709" sldId="292"/>
            <ac:spMk id="3" creationId="{00000000-0000-0000-0000-000000000000}"/>
          </ac:spMkLst>
        </pc:spChg>
        <pc:spChg chg="add mod">
          <ac:chgData name="Padmaja Kishore" userId="71e196b71ab20ee6" providerId="LiveId" clId="{A78918CD-8FC0-4C54-9381-12AE68F4186C}" dt="2023-08-11T13:18:58.807" v="129"/>
          <ac:spMkLst>
            <pc:docMk/>
            <pc:sldMk cId="941282709" sldId="292"/>
            <ac:spMk id="4" creationId="{AC9B8136-2499-3DAA-57EF-185D03C3EF3C}"/>
          </ac:spMkLst>
        </pc:spChg>
      </pc:sldChg>
      <pc:sldChg chg="addSp delSp modSp mod">
        <pc:chgData name="Padmaja Kishore" userId="71e196b71ab20ee6" providerId="LiveId" clId="{A78918CD-8FC0-4C54-9381-12AE68F4186C}" dt="2023-08-11T13:19:20.239" v="133"/>
        <pc:sldMkLst>
          <pc:docMk/>
          <pc:sldMk cId="3879132999" sldId="293"/>
        </pc:sldMkLst>
        <pc:spChg chg="add mod">
          <ac:chgData name="Padmaja Kishore" userId="71e196b71ab20ee6" providerId="LiveId" clId="{A78918CD-8FC0-4C54-9381-12AE68F4186C}" dt="2023-08-11T13:19:17.196" v="132" actId="478"/>
          <ac:spMkLst>
            <pc:docMk/>
            <pc:sldMk cId="3879132999" sldId="293"/>
            <ac:spMk id="3" creationId="{F139CD49-ED14-A300-D2C5-D8437062F848}"/>
          </ac:spMkLst>
        </pc:spChg>
        <pc:spChg chg="add mod">
          <ac:chgData name="Padmaja Kishore" userId="71e196b71ab20ee6" providerId="LiveId" clId="{A78918CD-8FC0-4C54-9381-12AE68F4186C}" dt="2023-08-11T13:19:20.239" v="133"/>
          <ac:spMkLst>
            <pc:docMk/>
            <pc:sldMk cId="3879132999" sldId="293"/>
            <ac:spMk id="6" creationId="{2A771043-89AD-A5F4-3923-F18675292133}"/>
          </ac:spMkLst>
        </pc:spChg>
        <pc:graphicFrameChg chg="del">
          <ac:chgData name="Padmaja Kishore" userId="71e196b71ab20ee6" providerId="LiveId" clId="{A78918CD-8FC0-4C54-9381-12AE68F4186C}" dt="2023-08-11T13:19:17.196" v="132" actId="478"/>
          <ac:graphicFrameMkLst>
            <pc:docMk/>
            <pc:sldMk cId="3879132999" sldId="293"/>
            <ac:graphicFrameMk id="4" creationId="{00000000-0000-0000-0000-000000000000}"/>
          </ac:graphicFrameMkLst>
        </pc:graphicFrameChg>
      </pc:sldChg>
      <pc:sldChg chg="addSp modSp mod">
        <pc:chgData name="Padmaja Kishore" userId="71e196b71ab20ee6" providerId="LiveId" clId="{A78918CD-8FC0-4C54-9381-12AE68F4186C}" dt="2023-08-11T13:10:27.301" v="64" actId="14100"/>
        <pc:sldMkLst>
          <pc:docMk/>
          <pc:sldMk cId="1141908939" sldId="320"/>
        </pc:sldMkLst>
        <pc:spChg chg="add mod">
          <ac:chgData name="Padmaja Kishore" userId="71e196b71ab20ee6" providerId="LiveId" clId="{A78918CD-8FC0-4C54-9381-12AE68F4186C}" dt="2023-08-11T13:10:27.301" v="64" actId="14100"/>
          <ac:spMkLst>
            <pc:docMk/>
            <pc:sldMk cId="1141908939" sldId="320"/>
            <ac:spMk id="3" creationId="{F2C02E58-A079-890D-C0A0-E6FB4824A8A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B69B6-3C37-4C48-9684-771237D0C12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038C7269-3ECF-4DA2-BCB3-972456D1C177}">
      <dgm:prSet custT="1"/>
      <dgm:spPr/>
      <dgm:t>
        <a:bodyPr/>
        <a:lstStyle/>
        <a:p>
          <a:pPr rtl="0"/>
          <a:r>
            <a:rPr lang="en-IN" sz="1600" b="1" dirty="0">
              <a:latin typeface="Cambria" pitchFamily="18" charset="0"/>
            </a:rPr>
            <a:t>Tool </a:t>
          </a:r>
          <a:r>
            <a:rPr lang="en-IN" sz="1600" dirty="0">
              <a:latin typeface="Cambria" pitchFamily="18" charset="0"/>
            </a:rPr>
            <a:t>			</a:t>
          </a:r>
          <a:r>
            <a:rPr lang="en-IN" sz="1600" b="1" dirty="0">
              <a:latin typeface="Cambria" pitchFamily="18" charset="0"/>
            </a:rPr>
            <a:t>Description </a:t>
          </a:r>
          <a:r>
            <a:rPr lang="en-IN" sz="1600" dirty="0">
              <a:latin typeface="Cambria" pitchFamily="18" charset="0"/>
            </a:rPr>
            <a:t>	</a:t>
          </a:r>
        </a:p>
      </dgm:t>
    </dgm:pt>
    <dgm:pt modelId="{830051B9-3EB0-46F1-BB9F-AF462BB31F99}" type="parTrans" cxnId="{F180A315-94D5-4353-B633-118F8FB08F4D}">
      <dgm:prSet/>
      <dgm:spPr/>
      <dgm:t>
        <a:bodyPr/>
        <a:lstStyle/>
        <a:p>
          <a:endParaRPr lang="en-IN"/>
        </a:p>
      </dgm:t>
    </dgm:pt>
    <dgm:pt modelId="{1636CCFA-1619-48C1-844C-5E8B8B7BE3C0}" type="sibTrans" cxnId="{F180A315-94D5-4353-B633-118F8FB08F4D}">
      <dgm:prSet/>
      <dgm:spPr/>
      <dgm:t>
        <a:bodyPr/>
        <a:lstStyle/>
        <a:p>
          <a:endParaRPr lang="en-IN"/>
        </a:p>
      </dgm:t>
    </dgm:pt>
    <dgm:pt modelId="{C8864532-ECBB-4945-B0B5-674F8C6E53AA}">
      <dgm:prSet custT="1"/>
      <dgm:spPr/>
      <dgm:t>
        <a:bodyPr/>
        <a:lstStyle/>
        <a:p>
          <a:pPr rtl="0"/>
          <a:r>
            <a:rPr lang="en-IN" sz="1400" dirty="0">
              <a:latin typeface="Cambria" pitchFamily="18" charset="0"/>
            </a:rPr>
            <a:t>appletviewer 		Enables us to run java applets 	</a:t>
          </a:r>
        </a:p>
      </dgm:t>
    </dgm:pt>
    <dgm:pt modelId="{09B420BB-FC5A-4D95-9C0A-4C191BAD9755}" type="parTrans" cxnId="{DB2BCEB6-E7A3-44AA-8743-E0E5FF4909DF}">
      <dgm:prSet/>
      <dgm:spPr/>
      <dgm:t>
        <a:bodyPr/>
        <a:lstStyle/>
        <a:p>
          <a:endParaRPr lang="en-IN"/>
        </a:p>
      </dgm:t>
    </dgm:pt>
    <dgm:pt modelId="{304B0287-541D-4DF2-B16F-87B5C94C7BFC}" type="sibTrans" cxnId="{DB2BCEB6-E7A3-44AA-8743-E0E5FF4909DF}">
      <dgm:prSet/>
      <dgm:spPr/>
      <dgm:t>
        <a:bodyPr/>
        <a:lstStyle/>
        <a:p>
          <a:endParaRPr lang="en-IN"/>
        </a:p>
      </dgm:t>
    </dgm:pt>
    <dgm:pt modelId="{576199A2-70D8-4D79-A9D9-4F98341C50D4}">
      <dgm:prSet custT="1"/>
      <dgm:spPr/>
      <dgm:t>
        <a:bodyPr/>
        <a:lstStyle/>
        <a:p>
          <a:pPr rtl="0"/>
          <a:r>
            <a:rPr lang="fr-FR" sz="1400" dirty="0">
              <a:latin typeface="Cambria" pitchFamily="18" charset="0"/>
            </a:rPr>
            <a:t>java 			Java Interpreter, runs application 	</a:t>
          </a:r>
          <a:endParaRPr lang="en-IN" sz="1400" dirty="0">
            <a:latin typeface="Cambria" pitchFamily="18" charset="0"/>
          </a:endParaRPr>
        </a:p>
      </dgm:t>
    </dgm:pt>
    <dgm:pt modelId="{A9B0AE29-819A-4AB5-8FDD-4A560FAC3C12}" type="parTrans" cxnId="{A7A7D693-F79A-4674-9C7B-D223A147C8FE}">
      <dgm:prSet/>
      <dgm:spPr/>
      <dgm:t>
        <a:bodyPr/>
        <a:lstStyle/>
        <a:p>
          <a:endParaRPr lang="en-IN"/>
        </a:p>
      </dgm:t>
    </dgm:pt>
    <dgm:pt modelId="{A5C07330-38FD-4778-BC1A-2898FFDB7B35}" type="sibTrans" cxnId="{A7A7D693-F79A-4674-9C7B-D223A147C8FE}">
      <dgm:prSet/>
      <dgm:spPr/>
      <dgm:t>
        <a:bodyPr/>
        <a:lstStyle/>
        <a:p>
          <a:endParaRPr lang="en-IN"/>
        </a:p>
      </dgm:t>
    </dgm:pt>
    <dgm:pt modelId="{6CD8A4EF-C640-4EEE-99B3-C4500C6F8FD0}">
      <dgm:prSet custT="1"/>
      <dgm:spPr/>
      <dgm:t>
        <a:bodyPr/>
        <a:lstStyle/>
        <a:p>
          <a:pPr rtl="0"/>
          <a:r>
            <a:rPr lang="en-IN" sz="1400" dirty="0">
              <a:latin typeface="Cambria" pitchFamily="18" charset="0"/>
            </a:rPr>
            <a:t>javac 			Java compiler, which translates java source code into byte code 	</a:t>
          </a:r>
        </a:p>
      </dgm:t>
    </dgm:pt>
    <dgm:pt modelId="{94DD14C6-63A1-4CA4-9992-801B93B2EA33}" type="parTrans" cxnId="{5D017429-AD6E-463F-AB58-42470EBF6375}">
      <dgm:prSet/>
      <dgm:spPr/>
      <dgm:t>
        <a:bodyPr/>
        <a:lstStyle/>
        <a:p>
          <a:endParaRPr lang="en-IN"/>
        </a:p>
      </dgm:t>
    </dgm:pt>
    <dgm:pt modelId="{7F4D0849-1AB2-4D8E-8F2B-E34CD3301E73}" type="sibTrans" cxnId="{5D017429-AD6E-463F-AB58-42470EBF6375}">
      <dgm:prSet/>
      <dgm:spPr/>
      <dgm:t>
        <a:bodyPr/>
        <a:lstStyle/>
        <a:p>
          <a:endParaRPr lang="en-IN"/>
        </a:p>
      </dgm:t>
    </dgm:pt>
    <dgm:pt modelId="{602A5D6E-5171-414B-B6D1-2D1703BD6604}">
      <dgm:prSet custT="1"/>
      <dgm:spPr/>
      <dgm:t>
        <a:bodyPr/>
        <a:lstStyle/>
        <a:p>
          <a:pPr rtl="0"/>
          <a:r>
            <a:rPr lang="fr-FR" sz="1400" dirty="0">
              <a:latin typeface="Cambria" pitchFamily="18" charset="0"/>
            </a:rPr>
            <a:t>javadoc 			</a:t>
          </a:r>
          <a:r>
            <a:rPr lang="fr-FR" sz="1400" dirty="0" err="1">
              <a:latin typeface="Cambria" pitchFamily="18" charset="0"/>
            </a:rPr>
            <a:t>Creates</a:t>
          </a:r>
          <a:r>
            <a:rPr lang="fr-FR" sz="1400" dirty="0">
              <a:latin typeface="Cambria" pitchFamily="18" charset="0"/>
            </a:rPr>
            <a:t> HTML_format documentation from java source code files 	</a:t>
          </a:r>
          <a:endParaRPr lang="en-IN" sz="1400" dirty="0">
            <a:latin typeface="Cambria" pitchFamily="18" charset="0"/>
          </a:endParaRPr>
        </a:p>
      </dgm:t>
    </dgm:pt>
    <dgm:pt modelId="{383248FC-3335-45FC-8DE1-ABF2BA426593}" type="parTrans" cxnId="{AEA1D3CC-ADE7-437D-B5A5-5BAB698F8EFE}">
      <dgm:prSet/>
      <dgm:spPr/>
      <dgm:t>
        <a:bodyPr/>
        <a:lstStyle/>
        <a:p>
          <a:endParaRPr lang="en-IN"/>
        </a:p>
      </dgm:t>
    </dgm:pt>
    <dgm:pt modelId="{A4334D02-BA74-4DF6-A25C-8CE893A343F8}" type="sibTrans" cxnId="{AEA1D3CC-ADE7-437D-B5A5-5BAB698F8EFE}">
      <dgm:prSet/>
      <dgm:spPr/>
      <dgm:t>
        <a:bodyPr/>
        <a:lstStyle/>
        <a:p>
          <a:endParaRPr lang="en-IN"/>
        </a:p>
      </dgm:t>
    </dgm:pt>
    <dgm:pt modelId="{125E8CC6-9CE4-420A-8BD0-5CC9ED99FED2}">
      <dgm:prSet custT="1"/>
      <dgm:spPr/>
      <dgm:t>
        <a:bodyPr/>
        <a:lstStyle/>
        <a:p>
          <a:pPr rtl="0"/>
          <a:r>
            <a:rPr lang="en-IN" sz="1400" dirty="0">
              <a:latin typeface="Cambria" pitchFamily="18" charset="0"/>
            </a:rPr>
            <a:t>javah 			Produces header files for use with native methods 	</a:t>
          </a:r>
        </a:p>
      </dgm:t>
    </dgm:pt>
    <dgm:pt modelId="{6289791D-212B-4345-B971-2AACD3B6E2B1}" type="parTrans" cxnId="{7C894EC7-D8ED-4DD8-BB4D-C6F4D4F026BB}">
      <dgm:prSet/>
      <dgm:spPr/>
      <dgm:t>
        <a:bodyPr/>
        <a:lstStyle/>
        <a:p>
          <a:endParaRPr lang="en-IN"/>
        </a:p>
      </dgm:t>
    </dgm:pt>
    <dgm:pt modelId="{1B95E91B-9ABC-467E-B40F-7BCE25E4BE4D}" type="sibTrans" cxnId="{7C894EC7-D8ED-4DD8-BB4D-C6F4D4F026BB}">
      <dgm:prSet/>
      <dgm:spPr/>
      <dgm:t>
        <a:bodyPr/>
        <a:lstStyle/>
        <a:p>
          <a:endParaRPr lang="en-IN"/>
        </a:p>
      </dgm:t>
    </dgm:pt>
    <dgm:pt modelId="{04DCD37A-3C09-422F-B4E7-DD0CF8D5EA89}">
      <dgm:prSet custT="1"/>
      <dgm:spPr/>
      <dgm:t>
        <a:bodyPr/>
        <a:lstStyle/>
        <a:p>
          <a:pPr rtl="0"/>
          <a:r>
            <a:rPr lang="en-IN" sz="1400" dirty="0">
              <a:latin typeface="Cambria" pitchFamily="18" charset="0"/>
            </a:rPr>
            <a:t>javap 			Java dissembler, which enables us to convert bytecode files into a program description 	</a:t>
          </a:r>
        </a:p>
      </dgm:t>
    </dgm:pt>
    <dgm:pt modelId="{417857C2-E1A9-489A-AFE1-9989859F4B84}" type="parTrans" cxnId="{3F68F465-6B5F-4DF7-A064-099CBF1D1409}">
      <dgm:prSet/>
      <dgm:spPr/>
      <dgm:t>
        <a:bodyPr/>
        <a:lstStyle/>
        <a:p>
          <a:endParaRPr lang="en-IN"/>
        </a:p>
      </dgm:t>
    </dgm:pt>
    <dgm:pt modelId="{84F2D4C4-3249-42DA-A385-044FBAC22440}" type="sibTrans" cxnId="{3F68F465-6B5F-4DF7-A064-099CBF1D1409}">
      <dgm:prSet/>
      <dgm:spPr/>
      <dgm:t>
        <a:bodyPr/>
        <a:lstStyle/>
        <a:p>
          <a:endParaRPr lang="en-IN"/>
        </a:p>
      </dgm:t>
    </dgm:pt>
    <dgm:pt modelId="{6F668D7F-533A-4947-A6CC-04AD27453EBB}">
      <dgm:prSet custT="1"/>
      <dgm:spPr/>
      <dgm:t>
        <a:bodyPr/>
        <a:lstStyle/>
        <a:p>
          <a:pPr rtl="0"/>
          <a:r>
            <a:rPr lang="en-IN" sz="1400" dirty="0">
              <a:latin typeface="Cambria" pitchFamily="18" charset="0"/>
            </a:rPr>
            <a:t>jdb 			Java debugger, which helps us to find errors in our program 	</a:t>
          </a:r>
        </a:p>
      </dgm:t>
    </dgm:pt>
    <dgm:pt modelId="{906653EA-392D-47D9-B1E4-F7977668247C}" type="parTrans" cxnId="{60DEC3D6-FC49-44D9-9C42-868DEEC6453C}">
      <dgm:prSet/>
      <dgm:spPr/>
      <dgm:t>
        <a:bodyPr/>
        <a:lstStyle/>
        <a:p>
          <a:endParaRPr lang="en-IN"/>
        </a:p>
      </dgm:t>
    </dgm:pt>
    <dgm:pt modelId="{C3865C8C-B2D1-4108-BD37-E26DAD2FF3BB}" type="sibTrans" cxnId="{60DEC3D6-FC49-44D9-9C42-868DEEC6453C}">
      <dgm:prSet/>
      <dgm:spPr/>
      <dgm:t>
        <a:bodyPr/>
        <a:lstStyle/>
        <a:p>
          <a:endParaRPr lang="en-IN"/>
        </a:p>
      </dgm:t>
    </dgm:pt>
    <dgm:pt modelId="{C1A4DA5A-7D5C-4A5F-9510-3C579D59B2EE}" type="pres">
      <dgm:prSet presAssocID="{062B69B6-3C37-4C48-9684-771237D0C120}" presName="linear" presStyleCnt="0">
        <dgm:presLayoutVars>
          <dgm:animLvl val="lvl"/>
          <dgm:resizeHandles val="exact"/>
        </dgm:presLayoutVars>
      </dgm:prSet>
      <dgm:spPr/>
    </dgm:pt>
    <dgm:pt modelId="{9D8180D2-9E43-420C-9D98-964719E416DB}" type="pres">
      <dgm:prSet presAssocID="{038C7269-3ECF-4DA2-BCB3-972456D1C177}" presName="parentText" presStyleLbl="node1" presStyleIdx="0" presStyleCnt="8">
        <dgm:presLayoutVars>
          <dgm:chMax val="0"/>
          <dgm:bulletEnabled val="1"/>
        </dgm:presLayoutVars>
      </dgm:prSet>
      <dgm:spPr/>
    </dgm:pt>
    <dgm:pt modelId="{F4ECC2A8-F7D2-4042-ABD8-1A0F7300519E}" type="pres">
      <dgm:prSet presAssocID="{1636CCFA-1619-48C1-844C-5E8B8B7BE3C0}" presName="spacer" presStyleCnt="0"/>
      <dgm:spPr/>
    </dgm:pt>
    <dgm:pt modelId="{390EBA8C-3A48-4EC5-97BE-6B24CA8580E0}" type="pres">
      <dgm:prSet presAssocID="{C8864532-ECBB-4945-B0B5-674F8C6E53AA}" presName="parentText" presStyleLbl="node1" presStyleIdx="1" presStyleCnt="8">
        <dgm:presLayoutVars>
          <dgm:chMax val="0"/>
          <dgm:bulletEnabled val="1"/>
        </dgm:presLayoutVars>
      </dgm:prSet>
      <dgm:spPr/>
    </dgm:pt>
    <dgm:pt modelId="{BF6D175A-4380-4C55-A6D8-DF0091C4EA67}" type="pres">
      <dgm:prSet presAssocID="{304B0287-541D-4DF2-B16F-87B5C94C7BFC}" presName="spacer" presStyleCnt="0"/>
      <dgm:spPr/>
    </dgm:pt>
    <dgm:pt modelId="{1345C39A-E217-4F20-B00F-8B7AEF2864AD}" type="pres">
      <dgm:prSet presAssocID="{576199A2-70D8-4D79-A9D9-4F98341C50D4}" presName="parentText" presStyleLbl="node1" presStyleIdx="2" presStyleCnt="8">
        <dgm:presLayoutVars>
          <dgm:chMax val="0"/>
          <dgm:bulletEnabled val="1"/>
        </dgm:presLayoutVars>
      </dgm:prSet>
      <dgm:spPr/>
    </dgm:pt>
    <dgm:pt modelId="{5B51FE1D-D508-433C-A2DB-A752331BAD85}" type="pres">
      <dgm:prSet presAssocID="{A5C07330-38FD-4778-BC1A-2898FFDB7B35}" presName="spacer" presStyleCnt="0"/>
      <dgm:spPr/>
    </dgm:pt>
    <dgm:pt modelId="{575E2BCE-A910-4845-A216-E94E13DC0A6E}" type="pres">
      <dgm:prSet presAssocID="{6CD8A4EF-C640-4EEE-99B3-C4500C6F8FD0}" presName="parentText" presStyleLbl="node1" presStyleIdx="3" presStyleCnt="8">
        <dgm:presLayoutVars>
          <dgm:chMax val="0"/>
          <dgm:bulletEnabled val="1"/>
        </dgm:presLayoutVars>
      </dgm:prSet>
      <dgm:spPr/>
    </dgm:pt>
    <dgm:pt modelId="{AE97F5F8-3B05-4F60-8AFA-843BCE71B1CD}" type="pres">
      <dgm:prSet presAssocID="{7F4D0849-1AB2-4D8E-8F2B-E34CD3301E73}" presName="spacer" presStyleCnt="0"/>
      <dgm:spPr/>
    </dgm:pt>
    <dgm:pt modelId="{54AEBDC0-AF74-4EF9-A9FA-92326CC6BF27}" type="pres">
      <dgm:prSet presAssocID="{602A5D6E-5171-414B-B6D1-2D1703BD6604}" presName="parentText" presStyleLbl="node1" presStyleIdx="4" presStyleCnt="8">
        <dgm:presLayoutVars>
          <dgm:chMax val="0"/>
          <dgm:bulletEnabled val="1"/>
        </dgm:presLayoutVars>
      </dgm:prSet>
      <dgm:spPr/>
    </dgm:pt>
    <dgm:pt modelId="{A5623D65-8457-410B-A372-49B5A37FDFCA}" type="pres">
      <dgm:prSet presAssocID="{A4334D02-BA74-4DF6-A25C-8CE893A343F8}" presName="spacer" presStyleCnt="0"/>
      <dgm:spPr/>
    </dgm:pt>
    <dgm:pt modelId="{8CAC9520-0272-4FA9-BE54-94E3C7585306}" type="pres">
      <dgm:prSet presAssocID="{125E8CC6-9CE4-420A-8BD0-5CC9ED99FED2}" presName="parentText" presStyleLbl="node1" presStyleIdx="5" presStyleCnt="8">
        <dgm:presLayoutVars>
          <dgm:chMax val="0"/>
          <dgm:bulletEnabled val="1"/>
        </dgm:presLayoutVars>
      </dgm:prSet>
      <dgm:spPr/>
    </dgm:pt>
    <dgm:pt modelId="{A7B3D25F-E543-4BC0-B074-D4377BFAC70E}" type="pres">
      <dgm:prSet presAssocID="{1B95E91B-9ABC-467E-B40F-7BCE25E4BE4D}" presName="spacer" presStyleCnt="0"/>
      <dgm:spPr/>
    </dgm:pt>
    <dgm:pt modelId="{56EDBBCF-EBA0-4384-ACC5-723C07DAAF1F}" type="pres">
      <dgm:prSet presAssocID="{04DCD37A-3C09-422F-B4E7-DD0CF8D5EA89}" presName="parentText" presStyleLbl="node1" presStyleIdx="6" presStyleCnt="8">
        <dgm:presLayoutVars>
          <dgm:chMax val="0"/>
          <dgm:bulletEnabled val="1"/>
        </dgm:presLayoutVars>
      </dgm:prSet>
      <dgm:spPr/>
    </dgm:pt>
    <dgm:pt modelId="{A6387487-477B-4C21-8FC2-E3073C22F60A}" type="pres">
      <dgm:prSet presAssocID="{84F2D4C4-3249-42DA-A385-044FBAC22440}" presName="spacer" presStyleCnt="0"/>
      <dgm:spPr/>
    </dgm:pt>
    <dgm:pt modelId="{71E4DF8D-48B3-4766-85D3-B02C217D7C48}" type="pres">
      <dgm:prSet presAssocID="{6F668D7F-533A-4947-A6CC-04AD27453EBB}" presName="parentText" presStyleLbl="node1" presStyleIdx="7" presStyleCnt="8">
        <dgm:presLayoutVars>
          <dgm:chMax val="0"/>
          <dgm:bulletEnabled val="1"/>
        </dgm:presLayoutVars>
      </dgm:prSet>
      <dgm:spPr/>
    </dgm:pt>
  </dgm:ptLst>
  <dgm:cxnLst>
    <dgm:cxn modelId="{5C558103-3808-4066-ADC4-BF53CE4ADEBD}" type="presOf" srcId="{04DCD37A-3C09-422F-B4E7-DD0CF8D5EA89}" destId="{56EDBBCF-EBA0-4384-ACC5-723C07DAAF1F}" srcOrd="0" destOrd="0" presId="urn:microsoft.com/office/officeart/2005/8/layout/vList2"/>
    <dgm:cxn modelId="{F180A315-94D5-4353-B633-118F8FB08F4D}" srcId="{062B69B6-3C37-4C48-9684-771237D0C120}" destId="{038C7269-3ECF-4DA2-BCB3-972456D1C177}" srcOrd="0" destOrd="0" parTransId="{830051B9-3EB0-46F1-BB9F-AF462BB31F99}" sibTransId="{1636CCFA-1619-48C1-844C-5E8B8B7BE3C0}"/>
    <dgm:cxn modelId="{424BA117-C87A-4A65-A3E2-93F788EDCC66}" type="presOf" srcId="{602A5D6E-5171-414B-B6D1-2D1703BD6604}" destId="{54AEBDC0-AF74-4EF9-A9FA-92326CC6BF27}" srcOrd="0" destOrd="0" presId="urn:microsoft.com/office/officeart/2005/8/layout/vList2"/>
    <dgm:cxn modelId="{5D017429-AD6E-463F-AB58-42470EBF6375}" srcId="{062B69B6-3C37-4C48-9684-771237D0C120}" destId="{6CD8A4EF-C640-4EEE-99B3-C4500C6F8FD0}" srcOrd="3" destOrd="0" parTransId="{94DD14C6-63A1-4CA4-9992-801B93B2EA33}" sibTransId="{7F4D0849-1AB2-4D8E-8F2B-E34CD3301E73}"/>
    <dgm:cxn modelId="{3F68F465-6B5F-4DF7-A064-099CBF1D1409}" srcId="{062B69B6-3C37-4C48-9684-771237D0C120}" destId="{04DCD37A-3C09-422F-B4E7-DD0CF8D5EA89}" srcOrd="6" destOrd="0" parTransId="{417857C2-E1A9-489A-AFE1-9989859F4B84}" sibTransId="{84F2D4C4-3249-42DA-A385-044FBAC22440}"/>
    <dgm:cxn modelId="{2A9FBC7E-4D4E-4893-812A-AB845A898A04}" type="presOf" srcId="{125E8CC6-9CE4-420A-8BD0-5CC9ED99FED2}" destId="{8CAC9520-0272-4FA9-BE54-94E3C7585306}" srcOrd="0" destOrd="0" presId="urn:microsoft.com/office/officeart/2005/8/layout/vList2"/>
    <dgm:cxn modelId="{A7A7D693-F79A-4674-9C7B-D223A147C8FE}" srcId="{062B69B6-3C37-4C48-9684-771237D0C120}" destId="{576199A2-70D8-4D79-A9D9-4F98341C50D4}" srcOrd="2" destOrd="0" parTransId="{A9B0AE29-819A-4AB5-8FDD-4A560FAC3C12}" sibTransId="{A5C07330-38FD-4778-BC1A-2898FFDB7B35}"/>
    <dgm:cxn modelId="{F67848AC-E223-4251-A239-15F0A3AE4BC5}" type="presOf" srcId="{038C7269-3ECF-4DA2-BCB3-972456D1C177}" destId="{9D8180D2-9E43-420C-9D98-964719E416DB}" srcOrd="0" destOrd="0" presId="urn:microsoft.com/office/officeart/2005/8/layout/vList2"/>
    <dgm:cxn modelId="{DB2BCEB6-E7A3-44AA-8743-E0E5FF4909DF}" srcId="{062B69B6-3C37-4C48-9684-771237D0C120}" destId="{C8864532-ECBB-4945-B0B5-674F8C6E53AA}" srcOrd="1" destOrd="0" parTransId="{09B420BB-FC5A-4D95-9C0A-4C191BAD9755}" sibTransId="{304B0287-541D-4DF2-B16F-87B5C94C7BFC}"/>
    <dgm:cxn modelId="{FB237CBA-EBFD-4F1F-866E-4173A65CFD02}" type="presOf" srcId="{6F668D7F-533A-4947-A6CC-04AD27453EBB}" destId="{71E4DF8D-48B3-4766-85D3-B02C217D7C48}" srcOrd="0" destOrd="0" presId="urn:microsoft.com/office/officeart/2005/8/layout/vList2"/>
    <dgm:cxn modelId="{7C894EC7-D8ED-4DD8-BB4D-C6F4D4F026BB}" srcId="{062B69B6-3C37-4C48-9684-771237D0C120}" destId="{125E8CC6-9CE4-420A-8BD0-5CC9ED99FED2}" srcOrd="5" destOrd="0" parTransId="{6289791D-212B-4345-B971-2AACD3B6E2B1}" sibTransId="{1B95E91B-9ABC-467E-B40F-7BCE25E4BE4D}"/>
    <dgm:cxn modelId="{AEA1D3CC-ADE7-437D-B5A5-5BAB698F8EFE}" srcId="{062B69B6-3C37-4C48-9684-771237D0C120}" destId="{602A5D6E-5171-414B-B6D1-2D1703BD6604}" srcOrd="4" destOrd="0" parTransId="{383248FC-3335-45FC-8DE1-ABF2BA426593}" sibTransId="{A4334D02-BA74-4DF6-A25C-8CE893A343F8}"/>
    <dgm:cxn modelId="{81CE73D0-CB66-48EC-BE2D-571667FCA977}" type="presOf" srcId="{576199A2-70D8-4D79-A9D9-4F98341C50D4}" destId="{1345C39A-E217-4F20-B00F-8B7AEF2864AD}" srcOrd="0" destOrd="0" presId="urn:microsoft.com/office/officeart/2005/8/layout/vList2"/>
    <dgm:cxn modelId="{60DEC3D6-FC49-44D9-9C42-868DEEC6453C}" srcId="{062B69B6-3C37-4C48-9684-771237D0C120}" destId="{6F668D7F-533A-4947-A6CC-04AD27453EBB}" srcOrd="7" destOrd="0" parTransId="{906653EA-392D-47D9-B1E4-F7977668247C}" sibTransId="{C3865C8C-B2D1-4108-BD37-E26DAD2FF3BB}"/>
    <dgm:cxn modelId="{1655C5D8-83AF-435F-AFED-2F55087326A1}" type="presOf" srcId="{C8864532-ECBB-4945-B0B5-674F8C6E53AA}" destId="{390EBA8C-3A48-4EC5-97BE-6B24CA8580E0}" srcOrd="0" destOrd="0" presId="urn:microsoft.com/office/officeart/2005/8/layout/vList2"/>
    <dgm:cxn modelId="{4ABFBFE4-5CA0-4CA6-88CB-C0916A55A140}" type="presOf" srcId="{062B69B6-3C37-4C48-9684-771237D0C120}" destId="{C1A4DA5A-7D5C-4A5F-9510-3C579D59B2EE}" srcOrd="0" destOrd="0" presId="urn:microsoft.com/office/officeart/2005/8/layout/vList2"/>
    <dgm:cxn modelId="{945500F7-9E6D-4995-AEA4-241EF2347D1B}" type="presOf" srcId="{6CD8A4EF-C640-4EEE-99B3-C4500C6F8FD0}" destId="{575E2BCE-A910-4845-A216-E94E13DC0A6E}" srcOrd="0" destOrd="0" presId="urn:microsoft.com/office/officeart/2005/8/layout/vList2"/>
    <dgm:cxn modelId="{9F61D3F8-339D-4D8D-AC9A-0AD27368DED7}" type="presParOf" srcId="{C1A4DA5A-7D5C-4A5F-9510-3C579D59B2EE}" destId="{9D8180D2-9E43-420C-9D98-964719E416DB}" srcOrd="0" destOrd="0" presId="urn:microsoft.com/office/officeart/2005/8/layout/vList2"/>
    <dgm:cxn modelId="{060D408B-CB80-4BC0-8516-9327C1F5616B}" type="presParOf" srcId="{C1A4DA5A-7D5C-4A5F-9510-3C579D59B2EE}" destId="{F4ECC2A8-F7D2-4042-ABD8-1A0F7300519E}" srcOrd="1" destOrd="0" presId="urn:microsoft.com/office/officeart/2005/8/layout/vList2"/>
    <dgm:cxn modelId="{E370AEE0-6F0C-455B-BEA6-DF6072B51D24}" type="presParOf" srcId="{C1A4DA5A-7D5C-4A5F-9510-3C579D59B2EE}" destId="{390EBA8C-3A48-4EC5-97BE-6B24CA8580E0}" srcOrd="2" destOrd="0" presId="urn:microsoft.com/office/officeart/2005/8/layout/vList2"/>
    <dgm:cxn modelId="{362B3DF6-2F25-4F21-96C0-9828786C59A8}" type="presParOf" srcId="{C1A4DA5A-7D5C-4A5F-9510-3C579D59B2EE}" destId="{BF6D175A-4380-4C55-A6D8-DF0091C4EA67}" srcOrd="3" destOrd="0" presId="urn:microsoft.com/office/officeart/2005/8/layout/vList2"/>
    <dgm:cxn modelId="{B4D86E05-BDFE-4A53-A967-A6E2F2242B2F}" type="presParOf" srcId="{C1A4DA5A-7D5C-4A5F-9510-3C579D59B2EE}" destId="{1345C39A-E217-4F20-B00F-8B7AEF2864AD}" srcOrd="4" destOrd="0" presId="urn:microsoft.com/office/officeart/2005/8/layout/vList2"/>
    <dgm:cxn modelId="{7B2BC29E-C469-4882-94F5-C1044B989592}" type="presParOf" srcId="{C1A4DA5A-7D5C-4A5F-9510-3C579D59B2EE}" destId="{5B51FE1D-D508-433C-A2DB-A752331BAD85}" srcOrd="5" destOrd="0" presId="urn:microsoft.com/office/officeart/2005/8/layout/vList2"/>
    <dgm:cxn modelId="{3296D489-45EF-4A8B-B6B5-D82348FC24CE}" type="presParOf" srcId="{C1A4DA5A-7D5C-4A5F-9510-3C579D59B2EE}" destId="{575E2BCE-A910-4845-A216-E94E13DC0A6E}" srcOrd="6" destOrd="0" presId="urn:microsoft.com/office/officeart/2005/8/layout/vList2"/>
    <dgm:cxn modelId="{C903C891-5744-4767-A8A6-BE73CAFF6E9A}" type="presParOf" srcId="{C1A4DA5A-7D5C-4A5F-9510-3C579D59B2EE}" destId="{AE97F5F8-3B05-4F60-8AFA-843BCE71B1CD}" srcOrd="7" destOrd="0" presId="urn:microsoft.com/office/officeart/2005/8/layout/vList2"/>
    <dgm:cxn modelId="{8FDC97F6-0B82-45E3-9117-EB97CE583493}" type="presParOf" srcId="{C1A4DA5A-7D5C-4A5F-9510-3C579D59B2EE}" destId="{54AEBDC0-AF74-4EF9-A9FA-92326CC6BF27}" srcOrd="8" destOrd="0" presId="urn:microsoft.com/office/officeart/2005/8/layout/vList2"/>
    <dgm:cxn modelId="{91A09C1A-097C-4B57-A4E4-70544B8EDA82}" type="presParOf" srcId="{C1A4DA5A-7D5C-4A5F-9510-3C579D59B2EE}" destId="{A5623D65-8457-410B-A372-49B5A37FDFCA}" srcOrd="9" destOrd="0" presId="urn:microsoft.com/office/officeart/2005/8/layout/vList2"/>
    <dgm:cxn modelId="{37C50649-FBF6-48B3-98F3-82FB2DF696A7}" type="presParOf" srcId="{C1A4DA5A-7D5C-4A5F-9510-3C579D59B2EE}" destId="{8CAC9520-0272-4FA9-BE54-94E3C7585306}" srcOrd="10" destOrd="0" presId="urn:microsoft.com/office/officeart/2005/8/layout/vList2"/>
    <dgm:cxn modelId="{4FEDFEC9-2001-487D-9854-8E77A1F6D83B}" type="presParOf" srcId="{C1A4DA5A-7D5C-4A5F-9510-3C579D59B2EE}" destId="{A7B3D25F-E543-4BC0-B074-D4377BFAC70E}" srcOrd="11" destOrd="0" presId="urn:microsoft.com/office/officeart/2005/8/layout/vList2"/>
    <dgm:cxn modelId="{A5D7F8AA-67FF-4185-B4FA-3C97EF19E590}" type="presParOf" srcId="{C1A4DA5A-7D5C-4A5F-9510-3C579D59B2EE}" destId="{56EDBBCF-EBA0-4384-ACC5-723C07DAAF1F}" srcOrd="12" destOrd="0" presId="urn:microsoft.com/office/officeart/2005/8/layout/vList2"/>
    <dgm:cxn modelId="{8218F52D-457E-401D-9338-C543F95D97F7}" type="presParOf" srcId="{C1A4DA5A-7D5C-4A5F-9510-3C579D59B2EE}" destId="{A6387487-477B-4C21-8FC2-E3073C22F60A}" srcOrd="13" destOrd="0" presId="urn:microsoft.com/office/officeart/2005/8/layout/vList2"/>
    <dgm:cxn modelId="{BB0A9C77-91AC-4954-867E-985550C4F218}" type="presParOf" srcId="{C1A4DA5A-7D5C-4A5F-9510-3C579D59B2EE}" destId="{71E4DF8D-48B3-4766-85D3-B02C217D7C4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D51CF-5F4F-412E-A2AE-06D8FDB00F2B}"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IN"/>
        </a:p>
      </dgm:t>
    </dgm:pt>
    <dgm:pt modelId="{67388A9C-A2EE-4013-ADB7-637E17FAD9B2}">
      <dgm:prSet/>
      <dgm:spPr/>
      <dgm:t>
        <a:bodyPr/>
        <a:lstStyle/>
        <a:p>
          <a:pPr rtl="0"/>
          <a:r>
            <a:rPr lang="en-IN" b="1" dirty="0"/>
            <a:t>Escape Sequence </a:t>
          </a:r>
          <a:r>
            <a:rPr lang="en-IN" dirty="0"/>
            <a:t>	</a:t>
          </a:r>
          <a:r>
            <a:rPr lang="en-IN" b="1" dirty="0"/>
            <a:t>Description </a:t>
          </a:r>
          <a:r>
            <a:rPr lang="en-IN" dirty="0"/>
            <a:t>	</a:t>
          </a:r>
        </a:p>
      </dgm:t>
    </dgm:pt>
    <dgm:pt modelId="{ADF0BA33-FF08-495B-8EBC-EA344E71202C}" type="parTrans" cxnId="{03FD0154-6D2D-48B1-8769-CB49A37A8D0B}">
      <dgm:prSet/>
      <dgm:spPr/>
      <dgm:t>
        <a:bodyPr/>
        <a:lstStyle/>
        <a:p>
          <a:endParaRPr lang="en-IN"/>
        </a:p>
      </dgm:t>
    </dgm:pt>
    <dgm:pt modelId="{D5BF845B-8080-4EDA-A2A7-1ADC969B657A}" type="sibTrans" cxnId="{03FD0154-6D2D-48B1-8769-CB49A37A8D0B}">
      <dgm:prSet/>
      <dgm:spPr/>
      <dgm:t>
        <a:bodyPr/>
        <a:lstStyle/>
        <a:p>
          <a:endParaRPr lang="en-IN"/>
        </a:p>
      </dgm:t>
    </dgm:pt>
    <dgm:pt modelId="{C74ECF2B-D26A-4A0E-909E-DB2A9ADD60C7}">
      <dgm:prSet/>
      <dgm:spPr/>
      <dgm:t>
        <a:bodyPr/>
        <a:lstStyle/>
        <a:p>
          <a:pPr rtl="0"/>
          <a:r>
            <a:rPr lang="en-IN" dirty="0"/>
            <a:t>\ddd 			Octal character represented in add 	</a:t>
          </a:r>
        </a:p>
      </dgm:t>
    </dgm:pt>
    <dgm:pt modelId="{73170EEE-8492-428E-9F0D-A1014D0051AE}" type="parTrans" cxnId="{015B7BD0-3B1D-40DB-84F5-BD39CE3157AF}">
      <dgm:prSet/>
      <dgm:spPr/>
      <dgm:t>
        <a:bodyPr/>
        <a:lstStyle/>
        <a:p>
          <a:endParaRPr lang="en-IN"/>
        </a:p>
      </dgm:t>
    </dgm:pt>
    <dgm:pt modelId="{4C489DAF-9165-4C2C-B4B3-B0F2859A5EB1}" type="sibTrans" cxnId="{015B7BD0-3B1D-40DB-84F5-BD39CE3157AF}">
      <dgm:prSet/>
      <dgm:spPr/>
      <dgm:t>
        <a:bodyPr/>
        <a:lstStyle/>
        <a:p>
          <a:endParaRPr lang="en-IN"/>
        </a:p>
      </dgm:t>
    </dgm:pt>
    <dgm:pt modelId="{220E08BD-F6C2-46F7-90CF-81AC9ADAD044}">
      <dgm:prSet/>
      <dgm:spPr/>
      <dgm:t>
        <a:bodyPr/>
        <a:lstStyle/>
        <a:p>
          <a:pPr rtl="0"/>
          <a:r>
            <a:rPr lang="en-IN" dirty="0"/>
            <a:t>\uxxx 			Hexadecimal unicode character 	</a:t>
          </a:r>
        </a:p>
      </dgm:t>
    </dgm:pt>
    <dgm:pt modelId="{75DB5A4A-D5AA-4CE3-9B09-98D6E08BCB29}" type="parTrans" cxnId="{845F3E0C-78A8-4AD4-9459-029EBE8431D4}">
      <dgm:prSet/>
      <dgm:spPr/>
      <dgm:t>
        <a:bodyPr/>
        <a:lstStyle/>
        <a:p>
          <a:endParaRPr lang="en-IN"/>
        </a:p>
      </dgm:t>
    </dgm:pt>
    <dgm:pt modelId="{8C299FF6-7192-4E4C-AB39-6FD755CBDF2A}" type="sibTrans" cxnId="{845F3E0C-78A8-4AD4-9459-029EBE8431D4}">
      <dgm:prSet/>
      <dgm:spPr/>
      <dgm:t>
        <a:bodyPr/>
        <a:lstStyle/>
        <a:p>
          <a:endParaRPr lang="en-IN"/>
        </a:p>
      </dgm:t>
    </dgm:pt>
    <dgm:pt modelId="{21FA3EE1-6F7B-4AD6-9AB5-95F99B828394}">
      <dgm:prSet/>
      <dgm:spPr/>
      <dgm:t>
        <a:bodyPr/>
        <a:lstStyle/>
        <a:p>
          <a:pPr rtl="0"/>
          <a:r>
            <a:rPr lang="en-IN" dirty="0"/>
            <a:t>\’ 			Single quote 	</a:t>
          </a:r>
        </a:p>
      </dgm:t>
    </dgm:pt>
    <dgm:pt modelId="{3E253456-6447-4B94-9285-FFB7A89656CE}" type="parTrans" cxnId="{6E28E280-D260-4A7D-86EF-BBF3689441CA}">
      <dgm:prSet/>
      <dgm:spPr/>
      <dgm:t>
        <a:bodyPr/>
        <a:lstStyle/>
        <a:p>
          <a:endParaRPr lang="en-IN"/>
        </a:p>
      </dgm:t>
    </dgm:pt>
    <dgm:pt modelId="{CD2789BC-8710-4E59-A9AA-E82C422C3150}" type="sibTrans" cxnId="{6E28E280-D260-4A7D-86EF-BBF3689441CA}">
      <dgm:prSet/>
      <dgm:spPr/>
      <dgm:t>
        <a:bodyPr/>
        <a:lstStyle/>
        <a:p>
          <a:endParaRPr lang="en-IN"/>
        </a:p>
      </dgm:t>
    </dgm:pt>
    <dgm:pt modelId="{159CE68E-B2D2-4491-97F4-19617C9713B8}">
      <dgm:prSet/>
      <dgm:spPr/>
      <dgm:t>
        <a:bodyPr/>
        <a:lstStyle/>
        <a:p>
          <a:pPr rtl="0"/>
          <a:r>
            <a:rPr lang="en-IN" dirty="0"/>
            <a:t>\” 			Double quote 	</a:t>
          </a:r>
        </a:p>
      </dgm:t>
    </dgm:pt>
    <dgm:pt modelId="{84DE024E-7F6B-46C9-940C-A8275E62A78C}" type="parTrans" cxnId="{14BE7218-14F2-4B6F-AA41-C0358B45F3B9}">
      <dgm:prSet/>
      <dgm:spPr/>
      <dgm:t>
        <a:bodyPr/>
        <a:lstStyle/>
        <a:p>
          <a:endParaRPr lang="en-IN"/>
        </a:p>
      </dgm:t>
    </dgm:pt>
    <dgm:pt modelId="{4162EDBD-5467-4FCF-B68E-D350FB3ED933}" type="sibTrans" cxnId="{14BE7218-14F2-4B6F-AA41-C0358B45F3B9}">
      <dgm:prSet/>
      <dgm:spPr/>
      <dgm:t>
        <a:bodyPr/>
        <a:lstStyle/>
        <a:p>
          <a:endParaRPr lang="en-IN"/>
        </a:p>
      </dgm:t>
    </dgm:pt>
    <dgm:pt modelId="{6189555F-CBFF-416D-9550-6B73AB018475}">
      <dgm:prSet/>
      <dgm:spPr/>
      <dgm:t>
        <a:bodyPr/>
        <a:lstStyle/>
        <a:p>
          <a:pPr rtl="0"/>
          <a:r>
            <a:rPr lang="en-IN" dirty="0"/>
            <a:t>\\ 			Back slash 	</a:t>
          </a:r>
        </a:p>
      </dgm:t>
    </dgm:pt>
    <dgm:pt modelId="{DA0A1C9F-5098-4A2B-B929-EF8599107DCA}" type="parTrans" cxnId="{4252CBD2-CC63-4136-B3F6-B067EE675B38}">
      <dgm:prSet/>
      <dgm:spPr/>
      <dgm:t>
        <a:bodyPr/>
        <a:lstStyle/>
        <a:p>
          <a:endParaRPr lang="en-IN"/>
        </a:p>
      </dgm:t>
    </dgm:pt>
    <dgm:pt modelId="{14EFFE21-DC3F-4001-B7BC-9B7F78EE20AD}" type="sibTrans" cxnId="{4252CBD2-CC63-4136-B3F6-B067EE675B38}">
      <dgm:prSet/>
      <dgm:spPr/>
      <dgm:t>
        <a:bodyPr/>
        <a:lstStyle/>
        <a:p>
          <a:endParaRPr lang="en-IN"/>
        </a:p>
      </dgm:t>
    </dgm:pt>
    <dgm:pt modelId="{0620F5F8-6DE8-448B-9A16-9B005952CA60}">
      <dgm:prSet/>
      <dgm:spPr/>
      <dgm:t>
        <a:bodyPr/>
        <a:lstStyle/>
        <a:p>
          <a:pPr rtl="0"/>
          <a:r>
            <a:rPr lang="en-IN" dirty="0"/>
            <a:t>\r 			Carriage return 	</a:t>
          </a:r>
        </a:p>
      </dgm:t>
    </dgm:pt>
    <dgm:pt modelId="{E52138AF-F00E-464D-B6E7-0377E3E86F33}" type="parTrans" cxnId="{6BD01305-B8A2-4718-9811-71FC011DAC13}">
      <dgm:prSet/>
      <dgm:spPr/>
      <dgm:t>
        <a:bodyPr/>
        <a:lstStyle/>
        <a:p>
          <a:endParaRPr lang="en-IN"/>
        </a:p>
      </dgm:t>
    </dgm:pt>
    <dgm:pt modelId="{3E5777AE-3200-476B-99A0-44544AA60CE1}" type="sibTrans" cxnId="{6BD01305-B8A2-4718-9811-71FC011DAC13}">
      <dgm:prSet/>
      <dgm:spPr/>
      <dgm:t>
        <a:bodyPr/>
        <a:lstStyle/>
        <a:p>
          <a:endParaRPr lang="en-IN"/>
        </a:p>
      </dgm:t>
    </dgm:pt>
    <dgm:pt modelId="{6789D67C-3AA6-4EFC-A6DD-236C667FBBB2}">
      <dgm:prSet/>
      <dgm:spPr/>
      <dgm:t>
        <a:bodyPr/>
        <a:lstStyle/>
        <a:p>
          <a:pPr rtl="0"/>
          <a:r>
            <a:rPr lang="en-IN" dirty="0"/>
            <a:t>\n 			New line 	</a:t>
          </a:r>
        </a:p>
      </dgm:t>
    </dgm:pt>
    <dgm:pt modelId="{DEBFF39B-6FE0-49B2-A1CD-EA66D4D2D393}" type="parTrans" cxnId="{8A00B042-AE67-49B1-B800-3FF98E288A4F}">
      <dgm:prSet/>
      <dgm:spPr/>
      <dgm:t>
        <a:bodyPr/>
        <a:lstStyle/>
        <a:p>
          <a:endParaRPr lang="en-IN"/>
        </a:p>
      </dgm:t>
    </dgm:pt>
    <dgm:pt modelId="{BD49741F-C169-4B30-A2B7-58BFE16C4397}" type="sibTrans" cxnId="{8A00B042-AE67-49B1-B800-3FF98E288A4F}">
      <dgm:prSet/>
      <dgm:spPr/>
      <dgm:t>
        <a:bodyPr/>
        <a:lstStyle/>
        <a:p>
          <a:endParaRPr lang="en-IN"/>
        </a:p>
      </dgm:t>
    </dgm:pt>
    <dgm:pt modelId="{1391A708-DDBE-43DC-9AE0-CF9C9A2788E1}">
      <dgm:prSet/>
      <dgm:spPr/>
      <dgm:t>
        <a:bodyPr/>
        <a:lstStyle/>
        <a:p>
          <a:pPr rtl="0"/>
          <a:r>
            <a:rPr lang="en-IN" dirty="0"/>
            <a:t>\f 			Form feed 	</a:t>
          </a:r>
        </a:p>
      </dgm:t>
    </dgm:pt>
    <dgm:pt modelId="{505DFC0B-CBA4-4540-A2C0-8E22C5B34356}" type="parTrans" cxnId="{D9F79198-72EB-433F-AB21-21EA0D6828CB}">
      <dgm:prSet/>
      <dgm:spPr/>
      <dgm:t>
        <a:bodyPr/>
        <a:lstStyle/>
        <a:p>
          <a:endParaRPr lang="en-IN"/>
        </a:p>
      </dgm:t>
    </dgm:pt>
    <dgm:pt modelId="{D251C78C-0CED-423A-8027-08EEFF33294D}" type="sibTrans" cxnId="{D9F79198-72EB-433F-AB21-21EA0D6828CB}">
      <dgm:prSet/>
      <dgm:spPr/>
      <dgm:t>
        <a:bodyPr/>
        <a:lstStyle/>
        <a:p>
          <a:endParaRPr lang="en-IN"/>
        </a:p>
      </dgm:t>
    </dgm:pt>
    <dgm:pt modelId="{79A2D8E0-6865-41AE-84B7-0E304556CB9F}">
      <dgm:prSet/>
      <dgm:spPr/>
      <dgm:t>
        <a:bodyPr/>
        <a:lstStyle/>
        <a:p>
          <a:pPr rtl="0"/>
          <a:r>
            <a:rPr lang="en-IN" dirty="0"/>
            <a:t>\t 			Tab 	</a:t>
          </a:r>
        </a:p>
      </dgm:t>
    </dgm:pt>
    <dgm:pt modelId="{BBD6C441-ABF5-4FDB-954E-83EB7F2043B3}" type="parTrans" cxnId="{67332163-F46D-443D-B31F-44A873396602}">
      <dgm:prSet/>
      <dgm:spPr/>
      <dgm:t>
        <a:bodyPr/>
        <a:lstStyle/>
        <a:p>
          <a:endParaRPr lang="en-IN"/>
        </a:p>
      </dgm:t>
    </dgm:pt>
    <dgm:pt modelId="{9887383F-94E8-437A-936B-6BFAFF789254}" type="sibTrans" cxnId="{67332163-F46D-443D-B31F-44A873396602}">
      <dgm:prSet/>
      <dgm:spPr/>
      <dgm:t>
        <a:bodyPr/>
        <a:lstStyle/>
        <a:p>
          <a:endParaRPr lang="en-IN"/>
        </a:p>
      </dgm:t>
    </dgm:pt>
    <dgm:pt modelId="{F2205A7E-03D8-4FD5-9F0B-418C355E845E}">
      <dgm:prSet/>
      <dgm:spPr/>
      <dgm:t>
        <a:bodyPr/>
        <a:lstStyle/>
        <a:p>
          <a:pPr rtl="0"/>
          <a:r>
            <a:rPr lang="en-IN" dirty="0"/>
            <a:t>\b 			Backspace 	</a:t>
          </a:r>
        </a:p>
      </dgm:t>
    </dgm:pt>
    <dgm:pt modelId="{D72F7D13-E720-4278-87BD-0C923783C9BD}" type="parTrans" cxnId="{F25EA786-8855-4D86-953A-20B39B078334}">
      <dgm:prSet/>
      <dgm:spPr/>
      <dgm:t>
        <a:bodyPr/>
        <a:lstStyle/>
        <a:p>
          <a:endParaRPr lang="en-IN"/>
        </a:p>
      </dgm:t>
    </dgm:pt>
    <dgm:pt modelId="{B178D707-8933-48B0-B7CE-B9C502B0F45C}" type="sibTrans" cxnId="{F25EA786-8855-4D86-953A-20B39B078334}">
      <dgm:prSet/>
      <dgm:spPr/>
      <dgm:t>
        <a:bodyPr/>
        <a:lstStyle/>
        <a:p>
          <a:endParaRPr lang="en-IN"/>
        </a:p>
      </dgm:t>
    </dgm:pt>
    <dgm:pt modelId="{89794D15-D38E-4275-A81C-48D63C87C4EC}" type="pres">
      <dgm:prSet presAssocID="{5D4D51CF-5F4F-412E-A2AE-06D8FDB00F2B}" presName="vert0" presStyleCnt="0">
        <dgm:presLayoutVars>
          <dgm:dir/>
          <dgm:animOne val="branch"/>
          <dgm:animLvl val="lvl"/>
        </dgm:presLayoutVars>
      </dgm:prSet>
      <dgm:spPr/>
    </dgm:pt>
    <dgm:pt modelId="{82D1C5B2-0EA5-4FAA-839C-4EEA62BE9F98}" type="pres">
      <dgm:prSet presAssocID="{67388A9C-A2EE-4013-ADB7-637E17FAD9B2}" presName="thickLine" presStyleLbl="alignNode1" presStyleIdx="0" presStyleCnt="11"/>
      <dgm:spPr/>
    </dgm:pt>
    <dgm:pt modelId="{64E3DFA0-485D-402D-ABFB-6B6443314867}" type="pres">
      <dgm:prSet presAssocID="{67388A9C-A2EE-4013-ADB7-637E17FAD9B2}" presName="horz1" presStyleCnt="0"/>
      <dgm:spPr/>
    </dgm:pt>
    <dgm:pt modelId="{A725FD3C-8ECC-4316-BE5B-5E18EA815BB8}" type="pres">
      <dgm:prSet presAssocID="{67388A9C-A2EE-4013-ADB7-637E17FAD9B2}" presName="tx1" presStyleLbl="revTx" presStyleIdx="0" presStyleCnt="11"/>
      <dgm:spPr/>
    </dgm:pt>
    <dgm:pt modelId="{BBDBD761-8D19-48F5-99C5-3D2D936160E8}" type="pres">
      <dgm:prSet presAssocID="{67388A9C-A2EE-4013-ADB7-637E17FAD9B2}" presName="vert1" presStyleCnt="0"/>
      <dgm:spPr/>
    </dgm:pt>
    <dgm:pt modelId="{4EF563CB-E78D-4A9B-B582-E200009752F6}" type="pres">
      <dgm:prSet presAssocID="{C74ECF2B-D26A-4A0E-909E-DB2A9ADD60C7}" presName="thickLine" presStyleLbl="alignNode1" presStyleIdx="1" presStyleCnt="11"/>
      <dgm:spPr/>
    </dgm:pt>
    <dgm:pt modelId="{2F7B97CC-8049-42C9-B761-9E9EDF74D409}" type="pres">
      <dgm:prSet presAssocID="{C74ECF2B-D26A-4A0E-909E-DB2A9ADD60C7}" presName="horz1" presStyleCnt="0"/>
      <dgm:spPr/>
    </dgm:pt>
    <dgm:pt modelId="{7EF1A4AC-7128-4CD5-AF67-1139608EF5FC}" type="pres">
      <dgm:prSet presAssocID="{C74ECF2B-D26A-4A0E-909E-DB2A9ADD60C7}" presName="tx1" presStyleLbl="revTx" presStyleIdx="1" presStyleCnt="11"/>
      <dgm:spPr/>
    </dgm:pt>
    <dgm:pt modelId="{3898DCF0-9AD2-4F99-BD4B-9D450AEFAE6C}" type="pres">
      <dgm:prSet presAssocID="{C74ECF2B-D26A-4A0E-909E-DB2A9ADD60C7}" presName="vert1" presStyleCnt="0"/>
      <dgm:spPr/>
    </dgm:pt>
    <dgm:pt modelId="{83AA1BB2-1B9F-40CD-A305-34360E38DF02}" type="pres">
      <dgm:prSet presAssocID="{220E08BD-F6C2-46F7-90CF-81AC9ADAD044}" presName="thickLine" presStyleLbl="alignNode1" presStyleIdx="2" presStyleCnt="11"/>
      <dgm:spPr/>
    </dgm:pt>
    <dgm:pt modelId="{95A1480B-46AD-4E39-8551-771D2D20466A}" type="pres">
      <dgm:prSet presAssocID="{220E08BD-F6C2-46F7-90CF-81AC9ADAD044}" presName="horz1" presStyleCnt="0"/>
      <dgm:spPr/>
    </dgm:pt>
    <dgm:pt modelId="{F8F59E7C-B178-4C0A-877E-C82B9FCC7D44}" type="pres">
      <dgm:prSet presAssocID="{220E08BD-F6C2-46F7-90CF-81AC9ADAD044}" presName="tx1" presStyleLbl="revTx" presStyleIdx="2" presStyleCnt="11"/>
      <dgm:spPr/>
    </dgm:pt>
    <dgm:pt modelId="{C9211DB1-2A7F-485A-8C58-5F4F20C11E7D}" type="pres">
      <dgm:prSet presAssocID="{220E08BD-F6C2-46F7-90CF-81AC9ADAD044}" presName="vert1" presStyleCnt="0"/>
      <dgm:spPr/>
    </dgm:pt>
    <dgm:pt modelId="{1794F879-764F-4556-A3D5-0113ED17424B}" type="pres">
      <dgm:prSet presAssocID="{21FA3EE1-6F7B-4AD6-9AB5-95F99B828394}" presName="thickLine" presStyleLbl="alignNode1" presStyleIdx="3" presStyleCnt="11"/>
      <dgm:spPr/>
    </dgm:pt>
    <dgm:pt modelId="{EDAE1EF1-7EA2-4E2C-8B1F-B89A3CECDC06}" type="pres">
      <dgm:prSet presAssocID="{21FA3EE1-6F7B-4AD6-9AB5-95F99B828394}" presName="horz1" presStyleCnt="0"/>
      <dgm:spPr/>
    </dgm:pt>
    <dgm:pt modelId="{FFF7C6FE-35FB-4BC9-85ED-DC9C25116F23}" type="pres">
      <dgm:prSet presAssocID="{21FA3EE1-6F7B-4AD6-9AB5-95F99B828394}" presName="tx1" presStyleLbl="revTx" presStyleIdx="3" presStyleCnt="11"/>
      <dgm:spPr/>
    </dgm:pt>
    <dgm:pt modelId="{8DDB58D6-C525-41BE-BBCB-61D1E9C93E81}" type="pres">
      <dgm:prSet presAssocID="{21FA3EE1-6F7B-4AD6-9AB5-95F99B828394}" presName="vert1" presStyleCnt="0"/>
      <dgm:spPr/>
    </dgm:pt>
    <dgm:pt modelId="{D559AC68-9D11-4337-B4D5-49CB09FD4E8E}" type="pres">
      <dgm:prSet presAssocID="{159CE68E-B2D2-4491-97F4-19617C9713B8}" presName="thickLine" presStyleLbl="alignNode1" presStyleIdx="4" presStyleCnt="11"/>
      <dgm:spPr/>
    </dgm:pt>
    <dgm:pt modelId="{72C7A622-8A8A-4C8D-B3F5-CCF92C8DA551}" type="pres">
      <dgm:prSet presAssocID="{159CE68E-B2D2-4491-97F4-19617C9713B8}" presName="horz1" presStyleCnt="0"/>
      <dgm:spPr/>
    </dgm:pt>
    <dgm:pt modelId="{25E925B9-5FC9-4816-8A0F-982AAD2A937D}" type="pres">
      <dgm:prSet presAssocID="{159CE68E-B2D2-4491-97F4-19617C9713B8}" presName="tx1" presStyleLbl="revTx" presStyleIdx="4" presStyleCnt="11"/>
      <dgm:spPr/>
    </dgm:pt>
    <dgm:pt modelId="{55A2ACDD-8671-4CDB-B933-E3E5B49349B7}" type="pres">
      <dgm:prSet presAssocID="{159CE68E-B2D2-4491-97F4-19617C9713B8}" presName="vert1" presStyleCnt="0"/>
      <dgm:spPr/>
    </dgm:pt>
    <dgm:pt modelId="{D03AA44D-67DD-4D32-B2DD-ED012985DFA2}" type="pres">
      <dgm:prSet presAssocID="{6189555F-CBFF-416D-9550-6B73AB018475}" presName="thickLine" presStyleLbl="alignNode1" presStyleIdx="5" presStyleCnt="11"/>
      <dgm:spPr/>
    </dgm:pt>
    <dgm:pt modelId="{BCC48B7D-52A5-42E6-9AA5-9CE8598BF269}" type="pres">
      <dgm:prSet presAssocID="{6189555F-CBFF-416D-9550-6B73AB018475}" presName="horz1" presStyleCnt="0"/>
      <dgm:spPr/>
    </dgm:pt>
    <dgm:pt modelId="{4C588B6F-15F9-4B4B-B91F-EE397D9FE405}" type="pres">
      <dgm:prSet presAssocID="{6189555F-CBFF-416D-9550-6B73AB018475}" presName="tx1" presStyleLbl="revTx" presStyleIdx="5" presStyleCnt="11"/>
      <dgm:spPr/>
    </dgm:pt>
    <dgm:pt modelId="{56C37AB5-3D62-40F5-9F74-E1566C11347F}" type="pres">
      <dgm:prSet presAssocID="{6189555F-CBFF-416D-9550-6B73AB018475}" presName="vert1" presStyleCnt="0"/>
      <dgm:spPr/>
    </dgm:pt>
    <dgm:pt modelId="{71767A0D-65E8-40A7-A70D-67115189AD31}" type="pres">
      <dgm:prSet presAssocID="{0620F5F8-6DE8-448B-9A16-9B005952CA60}" presName="thickLine" presStyleLbl="alignNode1" presStyleIdx="6" presStyleCnt="11"/>
      <dgm:spPr/>
    </dgm:pt>
    <dgm:pt modelId="{A72E673E-1EDD-4E32-8801-3FAD20A43400}" type="pres">
      <dgm:prSet presAssocID="{0620F5F8-6DE8-448B-9A16-9B005952CA60}" presName="horz1" presStyleCnt="0"/>
      <dgm:spPr/>
    </dgm:pt>
    <dgm:pt modelId="{AF349E74-899F-4EEB-97D7-556BF1AD8BB7}" type="pres">
      <dgm:prSet presAssocID="{0620F5F8-6DE8-448B-9A16-9B005952CA60}" presName="tx1" presStyleLbl="revTx" presStyleIdx="6" presStyleCnt="11"/>
      <dgm:spPr/>
    </dgm:pt>
    <dgm:pt modelId="{CD321FA7-D8FE-4FC2-A8D9-A675C5EE6EB3}" type="pres">
      <dgm:prSet presAssocID="{0620F5F8-6DE8-448B-9A16-9B005952CA60}" presName="vert1" presStyleCnt="0"/>
      <dgm:spPr/>
    </dgm:pt>
    <dgm:pt modelId="{8C7E46D6-D129-47D0-82F4-275528B4970B}" type="pres">
      <dgm:prSet presAssocID="{6789D67C-3AA6-4EFC-A6DD-236C667FBBB2}" presName="thickLine" presStyleLbl="alignNode1" presStyleIdx="7" presStyleCnt="11"/>
      <dgm:spPr/>
    </dgm:pt>
    <dgm:pt modelId="{6024FAF0-DEDF-47CA-A5BA-43BC5C047C2E}" type="pres">
      <dgm:prSet presAssocID="{6789D67C-3AA6-4EFC-A6DD-236C667FBBB2}" presName="horz1" presStyleCnt="0"/>
      <dgm:spPr/>
    </dgm:pt>
    <dgm:pt modelId="{708954AB-3B10-44ED-BFEF-AF81C05E9EE2}" type="pres">
      <dgm:prSet presAssocID="{6789D67C-3AA6-4EFC-A6DD-236C667FBBB2}" presName="tx1" presStyleLbl="revTx" presStyleIdx="7" presStyleCnt="11"/>
      <dgm:spPr/>
    </dgm:pt>
    <dgm:pt modelId="{E1CD85E1-238D-4CC1-A0B2-DDC48EDB7464}" type="pres">
      <dgm:prSet presAssocID="{6789D67C-3AA6-4EFC-A6DD-236C667FBBB2}" presName="vert1" presStyleCnt="0"/>
      <dgm:spPr/>
    </dgm:pt>
    <dgm:pt modelId="{1DC38630-CFCB-4882-AA24-C415F666782A}" type="pres">
      <dgm:prSet presAssocID="{1391A708-DDBE-43DC-9AE0-CF9C9A2788E1}" presName="thickLine" presStyleLbl="alignNode1" presStyleIdx="8" presStyleCnt="11"/>
      <dgm:spPr/>
    </dgm:pt>
    <dgm:pt modelId="{DC67CB96-C1E8-4212-8C60-E7B3D0EF0F28}" type="pres">
      <dgm:prSet presAssocID="{1391A708-DDBE-43DC-9AE0-CF9C9A2788E1}" presName="horz1" presStyleCnt="0"/>
      <dgm:spPr/>
    </dgm:pt>
    <dgm:pt modelId="{0E80EC7D-A5D3-47A4-8520-B704BA06DAD8}" type="pres">
      <dgm:prSet presAssocID="{1391A708-DDBE-43DC-9AE0-CF9C9A2788E1}" presName="tx1" presStyleLbl="revTx" presStyleIdx="8" presStyleCnt="11"/>
      <dgm:spPr/>
    </dgm:pt>
    <dgm:pt modelId="{465E102C-DDE7-4F0F-9CD8-03B291655F58}" type="pres">
      <dgm:prSet presAssocID="{1391A708-DDBE-43DC-9AE0-CF9C9A2788E1}" presName="vert1" presStyleCnt="0"/>
      <dgm:spPr/>
    </dgm:pt>
    <dgm:pt modelId="{2925D8A1-A987-48BE-94EF-171A51C24F27}" type="pres">
      <dgm:prSet presAssocID="{79A2D8E0-6865-41AE-84B7-0E304556CB9F}" presName="thickLine" presStyleLbl="alignNode1" presStyleIdx="9" presStyleCnt="11"/>
      <dgm:spPr/>
    </dgm:pt>
    <dgm:pt modelId="{D90F3587-BE93-4456-B507-557D00A77795}" type="pres">
      <dgm:prSet presAssocID="{79A2D8E0-6865-41AE-84B7-0E304556CB9F}" presName="horz1" presStyleCnt="0"/>
      <dgm:spPr/>
    </dgm:pt>
    <dgm:pt modelId="{AA63A998-BAFF-4EF4-AC86-ADDE5FF9DE94}" type="pres">
      <dgm:prSet presAssocID="{79A2D8E0-6865-41AE-84B7-0E304556CB9F}" presName="tx1" presStyleLbl="revTx" presStyleIdx="9" presStyleCnt="11"/>
      <dgm:spPr/>
    </dgm:pt>
    <dgm:pt modelId="{62561862-1123-40C7-862C-41929C2F5490}" type="pres">
      <dgm:prSet presAssocID="{79A2D8E0-6865-41AE-84B7-0E304556CB9F}" presName="vert1" presStyleCnt="0"/>
      <dgm:spPr/>
    </dgm:pt>
    <dgm:pt modelId="{C0DABE9E-08BA-42F5-A917-A25C5291B88D}" type="pres">
      <dgm:prSet presAssocID="{F2205A7E-03D8-4FD5-9F0B-418C355E845E}" presName="thickLine" presStyleLbl="alignNode1" presStyleIdx="10" presStyleCnt="11"/>
      <dgm:spPr/>
    </dgm:pt>
    <dgm:pt modelId="{82DBD0A4-CE3F-47F1-8B59-84661B889390}" type="pres">
      <dgm:prSet presAssocID="{F2205A7E-03D8-4FD5-9F0B-418C355E845E}" presName="horz1" presStyleCnt="0"/>
      <dgm:spPr/>
    </dgm:pt>
    <dgm:pt modelId="{078ED869-CAA0-4EFD-9EEA-60214E285C59}" type="pres">
      <dgm:prSet presAssocID="{F2205A7E-03D8-4FD5-9F0B-418C355E845E}" presName="tx1" presStyleLbl="revTx" presStyleIdx="10" presStyleCnt="11"/>
      <dgm:spPr/>
    </dgm:pt>
    <dgm:pt modelId="{717D21D2-56E8-48B8-8D14-4E17B4058D60}" type="pres">
      <dgm:prSet presAssocID="{F2205A7E-03D8-4FD5-9F0B-418C355E845E}" presName="vert1" presStyleCnt="0"/>
      <dgm:spPr/>
    </dgm:pt>
  </dgm:ptLst>
  <dgm:cxnLst>
    <dgm:cxn modelId="{6BD01305-B8A2-4718-9811-71FC011DAC13}" srcId="{5D4D51CF-5F4F-412E-A2AE-06D8FDB00F2B}" destId="{0620F5F8-6DE8-448B-9A16-9B005952CA60}" srcOrd="6" destOrd="0" parTransId="{E52138AF-F00E-464D-B6E7-0377E3E86F33}" sibTransId="{3E5777AE-3200-476B-99A0-44544AA60CE1}"/>
    <dgm:cxn modelId="{A5778E07-79F3-445C-A38D-C520568AB6B4}" type="presOf" srcId="{5D4D51CF-5F4F-412E-A2AE-06D8FDB00F2B}" destId="{89794D15-D38E-4275-A81C-48D63C87C4EC}" srcOrd="0" destOrd="0" presId="urn:microsoft.com/office/officeart/2008/layout/LinedList"/>
    <dgm:cxn modelId="{845F3E0C-78A8-4AD4-9459-029EBE8431D4}" srcId="{5D4D51CF-5F4F-412E-A2AE-06D8FDB00F2B}" destId="{220E08BD-F6C2-46F7-90CF-81AC9ADAD044}" srcOrd="2" destOrd="0" parTransId="{75DB5A4A-D5AA-4CE3-9B09-98D6E08BCB29}" sibTransId="{8C299FF6-7192-4E4C-AB39-6FD755CBDF2A}"/>
    <dgm:cxn modelId="{14BE7218-14F2-4B6F-AA41-C0358B45F3B9}" srcId="{5D4D51CF-5F4F-412E-A2AE-06D8FDB00F2B}" destId="{159CE68E-B2D2-4491-97F4-19617C9713B8}" srcOrd="4" destOrd="0" parTransId="{84DE024E-7F6B-46C9-940C-A8275E62A78C}" sibTransId="{4162EDBD-5467-4FCF-B68E-D350FB3ED933}"/>
    <dgm:cxn modelId="{EAE3CC1D-8A1A-46FD-8302-8BE28D7245D1}" type="presOf" srcId="{220E08BD-F6C2-46F7-90CF-81AC9ADAD044}" destId="{F8F59E7C-B178-4C0A-877E-C82B9FCC7D44}" srcOrd="0" destOrd="0" presId="urn:microsoft.com/office/officeart/2008/layout/LinedList"/>
    <dgm:cxn modelId="{156A6224-631F-47C3-99C5-78388B2BCF40}" type="presOf" srcId="{21FA3EE1-6F7B-4AD6-9AB5-95F99B828394}" destId="{FFF7C6FE-35FB-4BC9-85ED-DC9C25116F23}" srcOrd="0" destOrd="0" presId="urn:microsoft.com/office/officeart/2008/layout/LinedList"/>
    <dgm:cxn modelId="{E7B5EA30-4659-4D4D-9929-A2986553E511}" type="presOf" srcId="{F2205A7E-03D8-4FD5-9F0B-418C355E845E}" destId="{078ED869-CAA0-4EFD-9EEA-60214E285C59}" srcOrd="0" destOrd="0" presId="urn:microsoft.com/office/officeart/2008/layout/LinedList"/>
    <dgm:cxn modelId="{8A00B042-AE67-49B1-B800-3FF98E288A4F}" srcId="{5D4D51CF-5F4F-412E-A2AE-06D8FDB00F2B}" destId="{6789D67C-3AA6-4EFC-A6DD-236C667FBBB2}" srcOrd="7" destOrd="0" parTransId="{DEBFF39B-6FE0-49B2-A1CD-EA66D4D2D393}" sibTransId="{BD49741F-C169-4B30-A2B7-58BFE16C4397}"/>
    <dgm:cxn modelId="{67332163-F46D-443D-B31F-44A873396602}" srcId="{5D4D51CF-5F4F-412E-A2AE-06D8FDB00F2B}" destId="{79A2D8E0-6865-41AE-84B7-0E304556CB9F}" srcOrd="9" destOrd="0" parTransId="{BBD6C441-ABF5-4FDB-954E-83EB7F2043B3}" sibTransId="{9887383F-94E8-437A-936B-6BFAFF789254}"/>
    <dgm:cxn modelId="{009E6343-30C8-4002-AAA7-2844B759F5AE}" type="presOf" srcId="{159CE68E-B2D2-4491-97F4-19617C9713B8}" destId="{25E925B9-5FC9-4816-8A0F-982AAD2A937D}" srcOrd="0" destOrd="0" presId="urn:microsoft.com/office/officeart/2008/layout/LinedList"/>
    <dgm:cxn modelId="{03FD0154-6D2D-48B1-8769-CB49A37A8D0B}" srcId="{5D4D51CF-5F4F-412E-A2AE-06D8FDB00F2B}" destId="{67388A9C-A2EE-4013-ADB7-637E17FAD9B2}" srcOrd="0" destOrd="0" parTransId="{ADF0BA33-FF08-495B-8EBC-EA344E71202C}" sibTransId="{D5BF845B-8080-4EDA-A2A7-1ADC969B657A}"/>
    <dgm:cxn modelId="{7051B078-1610-4E91-B832-4D3A6BBAF54A}" type="presOf" srcId="{0620F5F8-6DE8-448B-9A16-9B005952CA60}" destId="{AF349E74-899F-4EEB-97D7-556BF1AD8BB7}" srcOrd="0" destOrd="0" presId="urn:microsoft.com/office/officeart/2008/layout/LinedList"/>
    <dgm:cxn modelId="{6E28E280-D260-4A7D-86EF-BBF3689441CA}" srcId="{5D4D51CF-5F4F-412E-A2AE-06D8FDB00F2B}" destId="{21FA3EE1-6F7B-4AD6-9AB5-95F99B828394}" srcOrd="3" destOrd="0" parTransId="{3E253456-6447-4B94-9285-FFB7A89656CE}" sibTransId="{CD2789BC-8710-4E59-A9AA-E82C422C3150}"/>
    <dgm:cxn modelId="{F25EA786-8855-4D86-953A-20B39B078334}" srcId="{5D4D51CF-5F4F-412E-A2AE-06D8FDB00F2B}" destId="{F2205A7E-03D8-4FD5-9F0B-418C355E845E}" srcOrd="10" destOrd="0" parTransId="{D72F7D13-E720-4278-87BD-0C923783C9BD}" sibTransId="{B178D707-8933-48B0-B7CE-B9C502B0F45C}"/>
    <dgm:cxn modelId="{6B175889-81B1-46CE-9762-E8E52485FB88}" type="presOf" srcId="{6189555F-CBFF-416D-9550-6B73AB018475}" destId="{4C588B6F-15F9-4B4B-B91F-EE397D9FE405}" srcOrd="0" destOrd="0" presId="urn:microsoft.com/office/officeart/2008/layout/LinedList"/>
    <dgm:cxn modelId="{D9F79198-72EB-433F-AB21-21EA0D6828CB}" srcId="{5D4D51CF-5F4F-412E-A2AE-06D8FDB00F2B}" destId="{1391A708-DDBE-43DC-9AE0-CF9C9A2788E1}" srcOrd="8" destOrd="0" parTransId="{505DFC0B-CBA4-4540-A2C0-8E22C5B34356}" sibTransId="{D251C78C-0CED-423A-8027-08EEFF33294D}"/>
    <dgm:cxn modelId="{32854DB8-3338-4A8C-8939-E91EA6E6E2F0}" type="presOf" srcId="{1391A708-DDBE-43DC-9AE0-CF9C9A2788E1}" destId="{0E80EC7D-A5D3-47A4-8520-B704BA06DAD8}" srcOrd="0" destOrd="0" presId="urn:microsoft.com/office/officeart/2008/layout/LinedList"/>
    <dgm:cxn modelId="{1EC933CD-C049-4343-B2E9-B77411639732}" type="presOf" srcId="{67388A9C-A2EE-4013-ADB7-637E17FAD9B2}" destId="{A725FD3C-8ECC-4316-BE5B-5E18EA815BB8}" srcOrd="0" destOrd="0" presId="urn:microsoft.com/office/officeart/2008/layout/LinedList"/>
    <dgm:cxn modelId="{0D3A40CD-2DAF-4341-B54D-E6E915FC610D}" type="presOf" srcId="{C74ECF2B-D26A-4A0E-909E-DB2A9ADD60C7}" destId="{7EF1A4AC-7128-4CD5-AF67-1139608EF5FC}" srcOrd="0" destOrd="0" presId="urn:microsoft.com/office/officeart/2008/layout/LinedList"/>
    <dgm:cxn modelId="{015B7BD0-3B1D-40DB-84F5-BD39CE3157AF}" srcId="{5D4D51CF-5F4F-412E-A2AE-06D8FDB00F2B}" destId="{C74ECF2B-D26A-4A0E-909E-DB2A9ADD60C7}" srcOrd="1" destOrd="0" parTransId="{73170EEE-8492-428E-9F0D-A1014D0051AE}" sibTransId="{4C489DAF-9165-4C2C-B4B3-B0F2859A5EB1}"/>
    <dgm:cxn modelId="{972B88D1-7498-4EA5-B8A8-F5DF3D27C130}" type="presOf" srcId="{6789D67C-3AA6-4EFC-A6DD-236C667FBBB2}" destId="{708954AB-3B10-44ED-BFEF-AF81C05E9EE2}" srcOrd="0" destOrd="0" presId="urn:microsoft.com/office/officeart/2008/layout/LinedList"/>
    <dgm:cxn modelId="{4252CBD2-CC63-4136-B3F6-B067EE675B38}" srcId="{5D4D51CF-5F4F-412E-A2AE-06D8FDB00F2B}" destId="{6189555F-CBFF-416D-9550-6B73AB018475}" srcOrd="5" destOrd="0" parTransId="{DA0A1C9F-5098-4A2B-B929-EF8599107DCA}" sibTransId="{14EFFE21-DC3F-4001-B7BC-9B7F78EE20AD}"/>
    <dgm:cxn modelId="{271BE5DC-F633-429E-A628-3A3C7F3E10C3}" type="presOf" srcId="{79A2D8E0-6865-41AE-84B7-0E304556CB9F}" destId="{AA63A998-BAFF-4EF4-AC86-ADDE5FF9DE94}" srcOrd="0" destOrd="0" presId="urn:microsoft.com/office/officeart/2008/layout/LinedList"/>
    <dgm:cxn modelId="{96E1383A-C2BB-40F3-BE83-9483C26874EB}" type="presParOf" srcId="{89794D15-D38E-4275-A81C-48D63C87C4EC}" destId="{82D1C5B2-0EA5-4FAA-839C-4EEA62BE9F98}" srcOrd="0" destOrd="0" presId="urn:microsoft.com/office/officeart/2008/layout/LinedList"/>
    <dgm:cxn modelId="{E76B1FCB-49EC-401F-8F7F-ECEBEBEDF429}" type="presParOf" srcId="{89794D15-D38E-4275-A81C-48D63C87C4EC}" destId="{64E3DFA0-485D-402D-ABFB-6B6443314867}" srcOrd="1" destOrd="0" presId="urn:microsoft.com/office/officeart/2008/layout/LinedList"/>
    <dgm:cxn modelId="{ECCEF2A7-366C-4EB7-B67E-21970FE4FED5}" type="presParOf" srcId="{64E3DFA0-485D-402D-ABFB-6B6443314867}" destId="{A725FD3C-8ECC-4316-BE5B-5E18EA815BB8}" srcOrd="0" destOrd="0" presId="urn:microsoft.com/office/officeart/2008/layout/LinedList"/>
    <dgm:cxn modelId="{35557CF2-991C-4F8C-8B4B-69D86D53E4FB}" type="presParOf" srcId="{64E3DFA0-485D-402D-ABFB-6B6443314867}" destId="{BBDBD761-8D19-48F5-99C5-3D2D936160E8}" srcOrd="1" destOrd="0" presId="urn:microsoft.com/office/officeart/2008/layout/LinedList"/>
    <dgm:cxn modelId="{F92D21D1-76FF-4F87-B0EC-F4BF72BC5F6E}" type="presParOf" srcId="{89794D15-D38E-4275-A81C-48D63C87C4EC}" destId="{4EF563CB-E78D-4A9B-B582-E200009752F6}" srcOrd="2" destOrd="0" presId="urn:microsoft.com/office/officeart/2008/layout/LinedList"/>
    <dgm:cxn modelId="{BECCBBE6-AC46-46EB-868C-64CC9BFA08F7}" type="presParOf" srcId="{89794D15-D38E-4275-A81C-48D63C87C4EC}" destId="{2F7B97CC-8049-42C9-B761-9E9EDF74D409}" srcOrd="3" destOrd="0" presId="urn:microsoft.com/office/officeart/2008/layout/LinedList"/>
    <dgm:cxn modelId="{DC85977A-671F-4200-A379-AEFDB76025C5}" type="presParOf" srcId="{2F7B97CC-8049-42C9-B761-9E9EDF74D409}" destId="{7EF1A4AC-7128-4CD5-AF67-1139608EF5FC}" srcOrd="0" destOrd="0" presId="urn:microsoft.com/office/officeart/2008/layout/LinedList"/>
    <dgm:cxn modelId="{206C0A59-CD9F-4352-8550-5764BFEFB55F}" type="presParOf" srcId="{2F7B97CC-8049-42C9-B761-9E9EDF74D409}" destId="{3898DCF0-9AD2-4F99-BD4B-9D450AEFAE6C}" srcOrd="1" destOrd="0" presId="urn:microsoft.com/office/officeart/2008/layout/LinedList"/>
    <dgm:cxn modelId="{4E212033-7C5A-4E8E-9E9D-325531D519C2}" type="presParOf" srcId="{89794D15-D38E-4275-A81C-48D63C87C4EC}" destId="{83AA1BB2-1B9F-40CD-A305-34360E38DF02}" srcOrd="4" destOrd="0" presId="urn:microsoft.com/office/officeart/2008/layout/LinedList"/>
    <dgm:cxn modelId="{2EA17518-5A39-43DC-8431-4421DFB70A8F}" type="presParOf" srcId="{89794D15-D38E-4275-A81C-48D63C87C4EC}" destId="{95A1480B-46AD-4E39-8551-771D2D20466A}" srcOrd="5" destOrd="0" presId="urn:microsoft.com/office/officeart/2008/layout/LinedList"/>
    <dgm:cxn modelId="{EC684D7B-2F88-4325-BDC0-1343D8AD2B2F}" type="presParOf" srcId="{95A1480B-46AD-4E39-8551-771D2D20466A}" destId="{F8F59E7C-B178-4C0A-877E-C82B9FCC7D44}" srcOrd="0" destOrd="0" presId="urn:microsoft.com/office/officeart/2008/layout/LinedList"/>
    <dgm:cxn modelId="{1A6FAA1D-EBCF-460D-8B35-45A5211E5D16}" type="presParOf" srcId="{95A1480B-46AD-4E39-8551-771D2D20466A}" destId="{C9211DB1-2A7F-485A-8C58-5F4F20C11E7D}" srcOrd="1" destOrd="0" presId="urn:microsoft.com/office/officeart/2008/layout/LinedList"/>
    <dgm:cxn modelId="{E6520962-55A8-432C-84F1-36C9BA85C59F}" type="presParOf" srcId="{89794D15-D38E-4275-A81C-48D63C87C4EC}" destId="{1794F879-764F-4556-A3D5-0113ED17424B}" srcOrd="6" destOrd="0" presId="urn:microsoft.com/office/officeart/2008/layout/LinedList"/>
    <dgm:cxn modelId="{A0E1C70A-E6DE-43BC-B9C6-0E93CEE39B3C}" type="presParOf" srcId="{89794D15-D38E-4275-A81C-48D63C87C4EC}" destId="{EDAE1EF1-7EA2-4E2C-8B1F-B89A3CECDC06}" srcOrd="7" destOrd="0" presId="urn:microsoft.com/office/officeart/2008/layout/LinedList"/>
    <dgm:cxn modelId="{0B9C3EAF-63B1-4D43-8031-4C833E1B4468}" type="presParOf" srcId="{EDAE1EF1-7EA2-4E2C-8B1F-B89A3CECDC06}" destId="{FFF7C6FE-35FB-4BC9-85ED-DC9C25116F23}" srcOrd="0" destOrd="0" presId="urn:microsoft.com/office/officeart/2008/layout/LinedList"/>
    <dgm:cxn modelId="{6C510508-CCFC-43F4-8F61-62C727D330ED}" type="presParOf" srcId="{EDAE1EF1-7EA2-4E2C-8B1F-B89A3CECDC06}" destId="{8DDB58D6-C525-41BE-BBCB-61D1E9C93E81}" srcOrd="1" destOrd="0" presId="urn:microsoft.com/office/officeart/2008/layout/LinedList"/>
    <dgm:cxn modelId="{DD11CED1-A831-4534-B47A-6CAE7E312BE6}" type="presParOf" srcId="{89794D15-D38E-4275-A81C-48D63C87C4EC}" destId="{D559AC68-9D11-4337-B4D5-49CB09FD4E8E}" srcOrd="8" destOrd="0" presId="urn:microsoft.com/office/officeart/2008/layout/LinedList"/>
    <dgm:cxn modelId="{18701328-DA0F-4F91-B896-3AEA75E3B777}" type="presParOf" srcId="{89794D15-D38E-4275-A81C-48D63C87C4EC}" destId="{72C7A622-8A8A-4C8D-B3F5-CCF92C8DA551}" srcOrd="9" destOrd="0" presId="urn:microsoft.com/office/officeart/2008/layout/LinedList"/>
    <dgm:cxn modelId="{508C850F-D50B-498C-942C-0D742F02CE2A}" type="presParOf" srcId="{72C7A622-8A8A-4C8D-B3F5-CCF92C8DA551}" destId="{25E925B9-5FC9-4816-8A0F-982AAD2A937D}" srcOrd="0" destOrd="0" presId="urn:microsoft.com/office/officeart/2008/layout/LinedList"/>
    <dgm:cxn modelId="{70BF0C53-F772-41C1-ADA1-959BFA9D6D4E}" type="presParOf" srcId="{72C7A622-8A8A-4C8D-B3F5-CCF92C8DA551}" destId="{55A2ACDD-8671-4CDB-B933-E3E5B49349B7}" srcOrd="1" destOrd="0" presId="urn:microsoft.com/office/officeart/2008/layout/LinedList"/>
    <dgm:cxn modelId="{DD79BEEF-3B73-4CFB-8ED3-3E6FD9ABD48C}" type="presParOf" srcId="{89794D15-D38E-4275-A81C-48D63C87C4EC}" destId="{D03AA44D-67DD-4D32-B2DD-ED012985DFA2}" srcOrd="10" destOrd="0" presId="urn:microsoft.com/office/officeart/2008/layout/LinedList"/>
    <dgm:cxn modelId="{EC89EAF6-F484-4881-85FB-6D037299E787}" type="presParOf" srcId="{89794D15-D38E-4275-A81C-48D63C87C4EC}" destId="{BCC48B7D-52A5-42E6-9AA5-9CE8598BF269}" srcOrd="11" destOrd="0" presId="urn:microsoft.com/office/officeart/2008/layout/LinedList"/>
    <dgm:cxn modelId="{18771BC0-9C75-4601-A7E6-020A794BA319}" type="presParOf" srcId="{BCC48B7D-52A5-42E6-9AA5-9CE8598BF269}" destId="{4C588B6F-15F9-4B4B-B91F-EE397D9FE405}" srcOrd="0" destOrd="0" presId="urn:microsoft.com/office/officeart/2008/layout/LinedList"/>
    <dgm:cxn modelId="{9AEB6D26-E6EE-4377-98C4-2E7E2CD6BDD5}" type="presParOf" srcId="{BCC48B7D-52A5-42E6-9AA5-9CE8598BF269}" destId="{56C37AB5-3D62-40F5-9F74-E1566C11347F}" srcOrd="1" destOrd="0" presId="urn:microsoft.com/office/officeart/2008/layout/LinedList"/>
    <dgm:cxn modelId="{A9E41F1D-ACE4-42EF-B2B5-1BCA99A21DFC}" type="presParOf" srcId="{89794D15-D38E-4275-A81C-48D63C87C4EC}" destId="{71767A0D-65E8-40A7-A70D-67115189AD31}" srcOrd="12" destOrd="0" presId="urn:microsoft.com/office/officeart/2008/layout/LinedList"/>
    <dgm:cxn modelId="{4A040BEB-B245-447A-A382-DF4D02C0932B}" type="presParOf" srcId="{89794D15-D38E-4275-A81C-48D63C87C4EC}" destId="{A72E673E-1EDD-4E32-8801-3FAD20A43400}" srcOrd="13" destOrd="0" presId="urn:microsoft.com/office/officeart/2008/layout/LinedList"/>
    <dgm:cxn modelId="{3658EEC9-6ADF-4511-90F3-72BEA99BFD55}" type="presParOf" srcId="{A72E673E-1EDD-4E32-8801-3FAD20A43400}" destId="{AF349E74-899F-4EEB-97D7-556BF1AD8BB7}" srcOrd="0" destOrd="0" presId="urn:microsoft.com/office/officeart/2008/layout/LinedList"/>
    <dgm:cxn modelId="{E4BC8AB2-3032-4DDB-9D9D-79B21F31749E}" type="presParOf" srcId="{A72E673E-1EDD-4E32-8801-3FAD20A43400}" destId="{CD321FA7-D8FE-4FC2-A8D9-A675C5EE6EB3}" srcOrd="1" destOrd="0" presId="urn:microsoft.com/office/officeart/2008/layout/LinedList"/>
    <dgm:cxn modelId="{22FF6E92-4F66-4463-B269-C9E8BEAFE20E}" type="presParOf" srcId="{89794D15-D38E-4275-A81C-48D63C87C4EC}" destId="{8C7E46D6-D129-47D0-82F4-275528B4970B}" srcOrd="14" destOrd="0" presId="urn:microsoft.com/office/officeart/2008/layout/LinedList"/>
    <dgm:cxn modelId="{97343294-9724-454B-BBD7-AD2230720183}" type="presParOf" srcId="{89794D15-D38E-4275-A81C-48D63C87C4EC}" destId="{6024FAF0-DEDF-47CA-A5BA-43BC5C047C2E}" srcOrd="15" destOrd="0" presId="urn:microsoft.com/office/officeart/2008/layout/LinedList"/>
    <dgm:cxn modelId="{68B98192-65B7-412B-BE54-8E182C81D9F9}" type="presParOf" srcId="{6024FAF0-DEDF-47CA-A5BA-43BC5C047C2E}" destId="{708954AB-3B10-44ED-BFEF-AF81C05E9EE2}" srcOrd="0" destOrd="0" presId="urn:microsoft.com/office/officeart/2008/layout/LinedList"/>
    <dgm:cxn modelId="{458BEF91-581E-4193-86BF-1A2C42F2863F}" type="presParOf" srcId="{6024FAF0-DEDF-47CA-A5BA-43BC5C047C2E}" destId="{E1CD85E1-238D-4CC1-A0B2-DDC48EDB7464}" srcOrd="1" destOrd="0" presId="urn:microsoft.com/office/officeart/2008/layout/LinedList"/>
    <dgm:cxn modelId="{ABE33398-ECF3-4119-9A86-919855702943}" type="presParOf" srcId="{89794D15-D38E-4275-A81C-48D63C87C4EC}" destId="{1DC38630-CFCB-4882-AA24-C415F666782A}" srcOrd="16" destOrd="0" presId="urn:microsoft.com/office/officeart/2008/layout/LinedList"/>
    <dgm:cxn modelId="{59EBF78A-F92D-427B-9B64-A4F850AD4FFF}" type="presParOf" srcId="{89794D15-D38E-4275-A81C-48D63C87C4EC}" destId="{DC67CB96-C1E8-4212-8C60-E7B3D0EF0F28}" srcOrd="17" destOrd="0" presId="urn:microsoft.com/office/officeart/2008/layout/LinedList"/>
    <dgm:cxn modelId="{A08E7A97-8BB0-49E2-8235-0DE4ABF785AB}" type="presParOf" srcId="{DC67CB96-C1E8-4212-8C60-E7B3D0EF0F28}" destId="{0E80EC7D-A5D3-47A4-8520-B704BA06DAD8}" srcOrd="0" destOrd="0" presId="urn:microsoft.com/office/officeart/2008/layout/LinedList"/>
    <dgm:cxn modelId="{87356E84-C9DD-4A38-B899-258A36DA126E}" type="presParOf" srcId="{DC67CB96-C1E8-4212-8C60-E7B3D0EF0F28}" destId="{465E102C-DDE7-4F0F-9CD8-03B291655F58}" srcOrd="1" destOrd="0" presId="urn:microsoft.com/office/officeart/2008/layout/LinedList"/>
    <dgm:cxn modelId="{C5D73B98-EDB1-44D3-97C9-0F5B8C41E106}" type="presParOf" srcId="{89794D15-D38E-4275-A81C-48D63C87C4EC}" destId="{2925D8A1-A987-48BE-94EF-171A51C24F27}" srcOrd="18" destOrd="0" presId="urn:microsoft.com/office/officeart/2008/layout/LinedList"/>
    <dgm:cxn modelId="{41015F3C-1989-4E79-A92F-5E21F438AC39}" type="presParOf" srcId="{89794D15-D38E-4275-A81C-48D63C87C4EC}" destId="{D90F3587-BE93-4456-B507-557D00A77795}" srcOrd="19" destOrd="0" presId="urn:microsoft.com/office/officeart/2008/layout/LinedList"/>
    <dgm:cxn modelId="{0B76C2C8-0620-4608-A4BC-711482F3801C}" type="presParOf" srcId="{D90F3587-BE93-4456-B507-557D00A77795}" destId="{AA63A998-BAFF-4EF4-AC86-ADDE5FF9DE94}" srcOrd="0" destOrd="0" presId="urn:microsoft.com/office/officeart/2008/layout/LinedList"/>
    <dgm:cxn modelId="{53BEA951-D289-4EDE-B45B-C27583C61167}" type="presParOf" srcId="{D90F3587-BE93-4456-B507-557D00A77795}" destId="{62561862-1123-40C7-862C-41929C2F5490}" srcOrd="1" destOrd="0" presId="urn:microsoft.com/office/officeart/2008/layout/LinedList"/>
    <dgm:cxn modelId="{8FA1311E-9DDC-403A-83A8-9BAB4B0BA8C8}" type="presParOf" srcId="{89794D15-D38E-4275-A81C-48D63C87C4EC}" destId="{C0DABE9E-08BA-42F5-A917-A25C5291B88D}" srcOrd="20" destOrd="0" presId="urn:microsoft.com/office/officeart/2008/layout/LinedList"/>
    <dgm:cxn modelId="{75BC8F35-E64D-42F5-BB5F-075B0E8C64F1}" type="presParOf" srcId="{89794D15-D38E-4275-A81C-48D63C87C4EC}" destId="{82DBD0A4-CE3F-47F1-8B59-84661B889390}" srcOrd="21" destOrd="0" presId="urn:microsoft.com/office/officeart/2008/layout/LinedList"/>
    <dgm:cxn modelId="{8AD283C3-73A0-46AB-9031-BF72DFA5F1C6}" type="presParOf" srcId="{82DBD0A4-CE3F-47F1-8B59-84661B889390}" destId="{078ED869-CAA0-4EFD-9EEA-60214E285C59}" srcOrd="0" destOrd="0" presId="urn:microsoft.com/office/officeart/2008/layout/LinedList"/>
    <dgm:cxn modelId="{B4A04696-3230-4B6F-920B-25AD6AC63633}" type="presParOf" srcId="{82DBD0A4-CE3F-47F1-8B59-84661B889390}" destId="{717D21D2-56E8-48B8-8D14-4E17B4058D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73BC2C-544C-4752-91D5-D8246D1C59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8EA0B6A5-30A0-4813-980E-60405D0B9C46}">
      <dgm:prSet phldrT="[Text]" custT="1"/>
      <dgm:spPr/>
      <dgm:t>
        <a:bodyPr/>
        <a:lstStyle/>
        <a:p>
          <a:r>
            <a:rPr lang="en-IN" sz="1400" dirty="0"/>
            <a:t>Integer</a:t>
          </a:r>
        </a:p>
      </dgm:t>
    </dgm:pt>
    <dgm:pt modelId="{7EE97C14-10A0-4F40-9A77-A48EF4073C85}" type="parTrans" cxnId="{34BA7A1B-EA73-42C4-A2A7-4F9F0EFF5B26}">
      <dgm:prSet/>
      <dgm:spPr/>
      <dgm:t>
        <a:bodyPr/>
        <a:lstStyle/>
        <a:p>
          <a:endParaRPr lang="en-IN"/>
        </a:p>
      </dgm:t>
    </dgm:pt>
    <dgm:pt modelId="{9DA56B4E-CCFF-4840-9250-9EFE9CB31718}" type="sibTrans" cxnId="{34BA7A1B-EA73-42C4-A2A7-4F9F0EFF5B26}">
      <dgm:prSet/>
      <dgm:spPr/>
      <dgm:t>
        <a:bodyPr/>
        <a:lstStyle/>
        <a:p>
          <a:endParaRPr lang="en-IN"/>
        </a:p>
      </dgm:t>
    </dgm:pt>
    <dgm:pt modelId="{52F9BA87-7416-44BD-B6FF-B880BBA3A5C9}">
      <dgm:prSet phldrT="[Text]" custT="1"/>
      <dgm:spPr/>
      <dgm:t>
        <a:bodyPr/>
        <a:lstStyle/>
        <a:p>
          <a:r>
            <a:rPr lang="en-IN" sz="1400" dirty="0"/>
            <a:t>Byte</a:t>
          </a:r>
        </a:p>
      </dgm:t>
    </dgm:pt>
    <dgm:pt modelId="{C2F19055-0065-4795-980B-DCF066712FF0}" type="parTrans" cxnId="{3430CCC2-713D-40BE-99AE-5D5FFFF685A0}">
      <dgm:prSet/>
      <dgm:spPr/>
      <dgm:t>
        <a:bodyPr/>
        <a:lstStyle/>
        <a:p>
          <a:endParaRPr lang="en-IN"/>
        </a:p>
      </dgm:t>
    </dgm:pt>
    <dgm:pt modelId="{14692052-9DCA-434D-863D-2679E09B3A69}" type="sibTrans" cxnId="{3430CCC2-713D-40BE-99AE-5D5FFFF685A0}">
      <dgm:prSet/>
      <dgm:spPr/>
      <dgm:t>
        <a:bodyPr/>
        <a:lstStyle/>
        <a:p>
          <a:endParaRPr lang="en-IN"/>
        </a:p>
      </dgm:t>
    </dgm:pt>
    <dgm:pt modelId="{EE519776-9AAA-40F3-8154-F84B523F2ADB}">
      <dgm:prSet phldrT="[Text]" custT="1"/>
      <dgm:spPr/>
      <dgm:t>
        <a:bodyPr/>
        <a:lstStyle/>
        <a:p>
          <a:r>
            <a:rPr lang="en-IN" sz="1400" dirty="0"/>
            <a:t>Short</a:t>
          </a:r>
        </a:p>
      </dgm:t>
    </dgm:pt>
    <dgm:pt modelId="{1E684343-DA06-40E7-8231-AD7913B001A5}" type="parTrans" cxnId="{50CA62FA-1529-456D-BA5C-10955EF30DB5}">
      <dgm:prSet/>
      <dgm:spPr/>
      <dgm:t>
        <a:bodyPr/>
        <a:lstStyle/>
        <a:p>
          <a:endParaRPr lang="en-IN"/>
        </a:p>
      </dgm:t>
    </dgm:pt>
    <dgm:pt modelId="{EB4572E5-388C-4E16-91FE-192931EE1095}" type="sibTrans" cxnId="{50CA62FA-1529-456D-BA5C-10955EF30DB5}">
      <dgm:prSet/>
      <dgm:spPr/>
      <dgm:t>
        <a:bodyPr/>
        <a:lstStyle/>
        <a:p>
          <a:endParaRPr lang="en-IN"/>
        </a:p>
      </dgm:t>
    </dgm:pt>
    <dgm:pt modelId="{C7123B0E-FBD8-44F8-A1A8-172B10B7F8AC}">
      <dgm:prSet phldrT="[Text]" custT="1"/>
      <dgm:spPr/>
      <dgm:t>
        <a:bodyPr/>
        <a:lstStyle/>
        <a:p>
          <a:r>
            <a:rPr lang="en-IN" sz="1400" dirty="0"/>
            <a:t>Int</a:t>
          </a:r>
        </a:p>
      </dgm:t>
    </dgm:pt>
    <dgm:pt modelId="{71A2A1C9-4584-49C6-B091-65E1A17DD985}" type="parTrans" cxnId="{D58F38C8-D6F7-4FD1-8F35-BA8E23A65E6C}">
      <dgm:prSet/>
      <dgm:spPr/>
      <dgm:t>
        <a:bodyPr/>
        <a:lstStyle/>
        <a:p>
          <a:endParaRPr lang="en-IN"/>
        </a:p>
      </dgm:t>
    </dgm:pt>
    <dgm:pt modelId="{B8C31774-5571-460F-8350-F64F0F9A60E9}" type="sibTrans" cxnId="{D58F38C8-D6F7-4FD1-8F35-BA8E23A65E6C}">
      <dgm:prSet/>
      <dgm:spPr/>
      <dgm:t>
        <a:bodyPr/>
        <a:lstStyle/>
        <a:p>
          <a:endParaRPr lang="en-IN"/>
        </a:p>
      </dgm:t>
    </dgm:pt>
    <dgm:pt modelId="{3AB654C1-6C19-4CA2-9018-031683DA8421}">
      <dgm:prSet custT="1"/>
      <dgm:spPr/>
      <dgm:t>
        <a:bodyPr/>
        <a:lstStyle/>
        <a:p>
          <a:r>
            <a:rPr lang="en-IN" sz="1400" dirty="0"/>
            <a:t>Long</a:t>
          </a:r>
        </a:p>
      </dgm:t>
    </dgm:pt>
    <dgm:pt modelId="{629FA802-E50D-4647-B0E8-B0A136EEA9D7}" type="parTrans" cxnId="{7B387CBA-F111-4FC9-8382-6FF86C6B8391}">
      <dgm:prSet/>
      <dgm:spPr/>
      <dgm:t>
        <a:bodyPr/>
        <a:lstStyle/>
        <a:p>
          <a:endParaRPr lang="en-IN"/>
        </a:p>
      </dgm:t>
    </dgm:pt>
    <dgm:pt modelId="{C1A80043-9D16-4BA4-81C1-CF96B20A8E98}" type="sibTrans" cxnId="{7B387CBA-F111-4FC9-8382-6FF86C6B8391}">
      <dgm:prSet/>
      <dgm:spPr/>
      <dgm:t>
        <a:bodyPr/>
        <a:lstStyle/>
        <a:p>
          <a:endParaRPr lang="en-IN"/>
        </a:p>
      </dgm:t>
    </dgm:pt>
    <dgm:pt modelId="{7D228336-6CDD-4F63-A923-29347B250504}" type="pres">
      <dgm:prSet presAssocID="{4373BC2C-544C-4752-91D5-D8246D1C5904}" presName="hierChild1" presStyleCnt="0">
        <dgm:presLayoutVars>
          <dgm:orgChart val="1"/>
          <dgm:chPref val="1"/>
          <dgm:dir/>
          <dgm:animOne val="branch"/>
          <dgm:animLvl val="lvl"/>
          <dgm:resizeHandles/>
        </dgm:presLayoutVars>
      </dgm:prSet>
      <dgm:spPr/>
    </dgm:pt>
    <dgm:pt modelId="{F58B824A-225D-4616-B15D-C40BF4E62DEF}" type="pres">
      <dgm:prSet presAssocID="{8EA0B6A5-30A0-4813-980E-60405D0B9C46}" presName="hierRoot1" presStyleCnt="0">
        <dgm:presLayoutVars>
          <dgm:hierBranch val="init"/>
        </dgm:presLayoutVars>
      </dgm:prSet>
      <dgm:spPr/>
    </dgm:pt>
    <dgm:pt modelId="{7C0EA3E3-B487-4936-8DEE-F6315660C5A0}" type="pres">
      <dgm:prSet presAssocID="{8EA0B6A5-30A0-4813-980E-60405D0B9C46}" presName="rootComposite1" presStyleCnt="0"/>
      <dgm:spPr/>
    </dgm:pt>
    <dgm:pt modelId="{DEFBC88D-014E-4D57-9271-AE5798B0111F}" type="pres">
      <dgm:prSet presAssocID="{8EA0B6A5-30A0-4813-980E-60405D0B9C46}" presName="rootText1" presStyleLbl="node0" presStyleIdx="0" presStyleCnt="1">
        <dgm:presLayoutVars>
          <dgm:chPref val="3"/>
        </dgm:presLayoutVars>
      </dgm:prSet>
      <dgm:spPr/>
    </dgm:pt>
    <dgm:pt modelId="{D72CD55F-503C-4092-A6E6-52EBE1495A9C}" type="pres">
      <dgm:prSet presAssocID="{8EA0B6A5-30A0-4813-980E-60405D0B9C46}" presName="rootConnector1" presStyleLbl="node1" presStyleIdx="0" presStyleCnt="0"/>
      <dgm:spPr/>
    </dgm:pt>
    <dgm:pt modelId="{5FF0BB19-C4D4-41B9-8319-E4DB1F0B2677}" type="pres">
      <dgm:prSet presAssocID="{8EA0B6A5-30A0-4813-980E-60405D0B9C46}" presName="hierChild2" presStyleCnt="0"/>
      <dgm:spPr/>
    </dgm:pt>
    <dgm:pt modelId="{BE68578B-7CD4-46A1-9701-553B1B9BDFC9}" type="pres">
      <dgm:prSet presAssocID="{C2F19055-0065-4795-980B-DCF066712FF0}" presName="Name37" presStyleLbl="parChTrans1D2" presStyleIdx="0" presStyleCnt="4"/>
      <dgm:spPr/>
    </dgm:pt>
    <dgm:pt modelId="{5E9CD612-0C4D-40FB-A4EE-C8BB9594BE97}" type="pres">
      <dgm:prSet presAssocID="{52F9BA87-7416-44BD-B6FF-B880BBA3A5C9}" presName="hierRoot2" presStyleCnt="0">
        <dgm:presLayoutVars>
          <dgm:hierBranch val="init"/>
        </dgm:presLayoutVars>
      </dgm:prSet>
      <dgm:spPr/>
    </dgm:pt>
    <dgm:pt modelId="{28C68734-57AD-4431-9103-864A862CA690}" type="pres">
      <dgm:prSet presAssocID="{52F9BA87-7416-44BD-B6FF-B880BBA3A5C9}" presName="rootComposite" presStyleCnt="0"/>
      <dgm:spPr/>
    </dgm:pt>
    <dgm:pt modelId="{1F413E6C-3406-4690-9702-2B58464AEBC0}" type="pres">
      <dgm:prSet presAssocID="{52F9BA87-7416-44BD-B6FF-B880BBA3A5C9}" presName="rootText" presStyleLbl="node2" presStyleIdx="0" presStyleCnt="4">
        <dgm:presLayoutVars>
          <dgm:chPref val="3"/>
        </dgm:presLayoutVars>
      </dgm:prSet>
      <dgm:spPr/>
    </dgm:pt>
    <dgm:pt modelId="{C7F3553E-357E-4084-8B84-D1066B2758BC}" type="pres">
      <dgm:prSet presAssocID="{52F9BA87-7416-44BD-B6FF-B880BBA3A5C9}" presName="rootConnector" presStyleLbl="node2" presStyleIdx="0" presStyleCnt="4"/>
      <dgm:spPr/>
    </dgm:pt>
    <dgm:pt modelId="{4D93EB14-8D69-4C81-A25B-1ABA9FDBBE69}" type="pres">
      <dgm:prSet presAssocID="{52F9BA87-7416-44BD-B6FF-B880BBA3A5C9}" presName="hierChild4" presStyleCnt="0"/>
      <dgm:spPr/>
    </dgm:pt>
    <dgm:pt modelId="{CF09CDE7-49E6-4AC8-B3FE-6DFA4EF949C5}" type="pres">
      <dgm:prSet presAssocID="{52F9BA87-7416-44BD-B6FF-B880BBA3A5C9}" presName="hierChild5" presStyleCnt="0"/>
      <dgm:spPr/>
    </dgm:pt>
    <dgm:pt modelId="{DCF585C8-06EF-49A8-B1BB-D003E9504289}" type="pres">
      <dgm:prSet presAssocID="{1E684343-DA06-40E7-8231-AD7913B001A5}" presName="Name37" presStyleLbl="parChTrans1D2" presStyleIdx="1" presStyleCnt="4"/>
      <dgm:spPr/>
    </dgm:pt>
    <dgm:pt modelId="{1B401C89-8C4A-42F6-B8F3-3BEE96D3DEFE}" type="pres">
      <dgm:prSet presAssocID="{EE519776-9AAA-40F3-8154-F84B523F2ADB}" presName="hierRoot2" presStyleCnt="0">
        <dgm:presLayoutVars>
          <dgm:hierBranch val="init"/>
        </dgm:presLayoutVars>
      </dgm:prSet>
      <dgm:spPr/>
    </dgm:pt>
    <dgm:pt modelId="{9A69F9F2-E0A2-4858-8A0D-46D09E26CADC}" type="pres">
      <dgm:prSet presAssocID="{EE519776-9AAA-40F3-8154-F84B523F2ADB}" presName="rootComposite" presStyleCnt="0"/>
      <dgm:spPr/>
    </dgm:pt>
    <dgm:pt modelId="{9791A52E-354D-415C-A820-9452096C70A5}" type="pres">
      <dgm:prSet presAssocID="{EE519776-9AAA-40F3-8154-F84B523F2ADB}" presName="rootText" presStyleLbl="node2" presStyleIdx="1" presStyleCnt="4">
        <dgm:presLayoutVars>
          <dgm:chPref val="3"/>
        </dgm:presLayoutVars>
      </dgm:prSet>
      <dgm:spPr/>
    </dgm:pt>
    <dgm:pt modelId="{3A494DC4-7BB0-4D56-9B01-9CE51338A5DE}" type="pres">
      <dgm:prSet presAssocID="{EE519776-9AAA-40F3-8154-F84B523F2ADB}" presName="rootConnector" presStyleLbl="node2" presStyleIdx="1" presStyleCnt="4"/>
      <dgm:spPr/>
    </dgm:pt>
    <dgm:pt modelId="{EB202667-D36D-4A1C-8CEB-B6FF5176C3BF}" type="pres">
      <dgm:prSet presAssocID="{EE519776-9AAA-40F3-8154-F84B523F2ADB}" presName="hierChild4" presStyleCnt="0"/>
      <dgm:spPr/>
    </dgm:pt>
    <dgm:pt modelId="{EC2D512D-E4BB-453B-8AD0-87488F268C92}" type="pres">
      <dgm:prSet presAssocID="{EE519776-9AAA-40F3-8154-F84B523F2ADB}" presName="hierChild5" presStyleCnt="0"/>
      <dgm:spPr/>
    </dgm:pt>
    <dgm:pt modelId="{463C1288-9A15-4F18-870B-DE6B1155FB6E}" type="pres">
      <dgm:prSet presAssocID="{71A2A1C9-4584-49C6-B091-65E1A17DD985}" presName="Name37" presStyleLbl="parChTrans1D2" presStyleIdx="2" presStyleCnt="4"/>
      <dgm:spPr/>
    </dgm:pt>
    <dgm:pt modelId="{EDD6D3FF-8FCB-4A98-A827-CE9D15A92691}" type="pres">
      <dgm:prSet presAssocID="{C7123B0E-FBD8-44F8-A1A8-172B10B7F8AC}" presName="hierRoot2" presStyleCnt="0">
        <dgm:presLayoutVars>
          <dgm:hierBranch val="init"/>
        </dgm:presLayoutVars>
      </dgm:prSet>
      <dgm:spPr/>
    </dgm:pt>
    <dgm:pt modelId="{9DD1177B-EF48-4C08-A3C3-673866C14E39}" type="pres">
      <dgm:prSet presAssocID="{C7123B0E-FBD8-44F8-A1A8-172B10B7F8AC}" presName="rootComposite" presStyleCnt="0"/>
      <dgm:spPr/>
    </dgm:pt>
    <dgm:pt modelId="{AD061F31-1BDB-4C60-B938-1A5C670F0788}" type="pres">
      <dgm:prSet presAssocID="{C7123B0E-FBD8-44F8-A1A8-172B10B7F8AC}" presName="rootText" presStyleLbl="node2" presStyleIdx="2" presStyleCnt="4">
        <dgm:presLayoutVars>
          <dgm:chPref val="3"/>
        </dgm:presLayoutVars>
      </dgm:prSet>
      <dgm:spPr/>
    </dgm:pt>
    <dgm:pt modelId="{6874545C-14BD-4ADB-A010-3D157F7D98A6}" type="pres">
      <dgm:prSet presAssocID="{C7123B0E-FBD8-44F8-A1A8-172B10B7F8AC}" presName="rootConnector" presStyleLbl="node2" presStyleIdx="2" presStyleCnt="4"/>
      <dgm:spPr/>
    </dgm:pt>
    <dgm:pt modelId="{B3C82C0F-2B5B-48F2-B3D2-1B08245B7FB4}" type="pres">
      <dgm:prSet presAssocID="{C7123B0E-FBD8-44F8-A1A8-172B10B7F8AC}" presName="hierChild4" presStyleCnt="0"/>
      <dgm:spPr/>
    </dgm:pt>
    <dgm:pt modelId="{1F5B6755-BF44-4747-BDBE-110749B9C295}" type="pres">
      <dgm:prSet presAssocID="{C7123B0E-FBD8-44F8-A1A8-172B10B7F8AC}" presName="hierChild5" presStyleCnt="0"/>
      <dgm:spPr/>
    </dgm:pt>
    <dgm:pt modelId="{90580777-14EE-495A-B455-144205C9ABDA}" type="pres">
      <dgm:prSet presAssocID="{629FA802-E50D-4647-B0E8-B0A136EEA9D7}" presName="Name37" presStyleLbl="parChTrans1D2" presStyleIdx="3" presStyleCnt="4"/>
      <dgm:spPr/>
    </dgm:pt>
    <dgm:pt modelId="{7801BF57-8211-4CF5-BD90-16B7BF0F014D}" type="pres">
      <dgm:prSet presAssocID="{3AB654C1-6C19-4CA2-9018-031683DA8421}" presName="hierRoot2" presStyleCnt="0">
        <dgm:presLayoutVars>
          <dgm:hierBranch val="init"/>
        </dgm:presLayoutVars>
      </dgm:prSet>
      <dgm:spPr/>
    </dgm:pt>
    <dgm:pt modelId="{AC35C53A-7356-4BAB-9333-83D29DF71542}" type="pres">
      <dgm:prSet presAssocID="{3AB654C1-6C19-4CA2-9018-031683DA8421}" presName="rootComposite" presStyleCnt="0"/>
      <dgm:spPr/>
    </dgm:pt>
    <dgm:pt modelId="{DD17914E-6F8C-4C67-BB10-5E97D168B9B9}" type="pres">
      <dgm:prSet presAssocID="{3AB654C1-6C19-4CA2-9018-031683DA8421}" presName="rootText" presStyleLbl="node2" presStyleIdx="3" presStyleCnt="4">
        <dgm:presLayoutVars>
          <dgm:chPref val="3"/>
        </dgm:presLayoutVars>
      </dgm:prSet>
      <dgm:spPr/>
    </dgm:pt>
    <dgm:pt modelId="{117C76D4-944F-452E-A26E-533994BEF589}" type="pres">
      <dgm:prSet presAssocID="{3AB654C1-6C19-4CA2-9018-031683DA8421}" presName="rootConnector" presStyleLbl="node2" presStyleIdx="3" presStyleCnt="4"/>
      <dgm:spPr/>
    </dgm:pt>
    <dgm:pt modelId="{BF31D795-00EF-4B1E-A684-582B3E4C0836}" type="pres">
      <dgm:prSet presAssocID="{3AB654C1-6C19-4CA2-9018-031683DA8421}" presName="hierChild4" presStyleCnt="0"/>
      <dgm:spPr/>
    </dgm:pt>
    <dgm:pt modelId="{934187D2-F394-4468-9D22-C548D2A45EC5}" type="pres">
      <dgm:prSet presAssocID="{3AB654C1-6C19-4CA2-9018-031683DA8421}" presName="hierChild5" presStyleCnt="0"/>
      <dgm:spPr/>
    </dgm:pt>
    <dgm:pt modelId="{494CBF09-19E9-4114-9190-42CFFD6BC6AB}" type="pres">
      <dgm:prSet presAssocID="{8EA0B6A5-30A0-4813-980E-60405D0B9C46}" presName="hierChild3" presStyleCnt="0"/>
      <dgm:spPr/>
    </dgm:pt>
  </dgm:ptLst>
  <dgm:cxnLst>
    <dgm:cxn modelId="{DE923106-5F67-4567-8366-22E6E56FBAE4}" type="presOf" srcId="{4373BC2C-544C-4752-91D5-D8246D1C5904}" destId="{7D228336-6CDD-4F63-A923-29347B250504}" srcOrd="0" destOrd="0" presId="urn:microsoft.com/office/officeart/2005/8/layout/orgChart1"/>
    <dgm:cxn modelId="{05AC8106-70C3-4D9B-90A3-13B11B09F6B1}" type="presOf" srcId="{3AB654C1-6C19-4CA2-9018-031683DA8421}" destId="{117C76D4-944F-452E-A26E-533994BEF589}" srcOrd="1" destOrd="0" presId="urn:microsoft.com/office/officeart/2005/8/layout/orgChart1"/>
    <dgm:cxn modelId="{34BA7A1B-EA73-42C4-A2A7-4F9F0EFF5B26}" srcId="{4373BC2C-544C-4752-91D5-D8246D1C5904}" destId="{8EA0B6A5-30A0-4813-980E-60405D0B9C46}" srcOrd="0" destOrd="0" parTransId="{7EE97C14-10A0-4F40-9A77-A48EF4073C85}" sibTransId="{9DA56B4E-CCFF-4840-9250-9EFE9CB31718}"/>
    <dgm:cxn modelId="{BE08B431-F6B0-483A-9FC4-45BE0F41093F}" type="presOf" srcId="{3AB654C1-6C19-4CA2-9018-031683DA8421}" destId="{DD17914E-6F8C-4C67-BB10-5E97D168B9B9}" srcOrd="0" destOrd="0" presId="urn:microsoft.com/office/officeart/2005/8/layout/orgChart1"/>
    <dgm:cxn modelId="{446CF66D-5338-4793-AF0B-9049AF2E3DE1}" type="presOf" srcId="{71A2A1C9-4584-49C6-B091-65E1A17DD985}" destId="{463C1288-9A15-4F18-870B-DE6B1155FB6E}" srcOrd="0" destOrd="0" presId="urn:microsoft.com/office/officeart/2005/8/layout/orgChart1"/>
    <dgm:cxn modelId="{06826A80-D0C3-4FB4-8C05-C9EB036093B3}" type="presOf" srcId="{1E684343-DA06-40E7-8231-AD7913B001A5}" destId="{DCF585C8-06EF-49A8-B1BB-D003E9504289}" srcOrd="0" destOrd="0" presId="urn:microsoft.com/office/officeart/2005/8/layout/orgChart1"/>
    <dgm:cxn modelId="{0EB7F88C-B1A7-4F40-BA9D-42F1ABF96323}" type="presOf" srcId="{52F9BA87-7416-44BD-B6FF-B880BBA3A5C9}" destId="{1F413E6C-3406-4690-9702-2B58464AEBC0}" srcOrd="0" destOrd="0" presId="urn:microsoft.com/office/officeart/2005/8/layout/orgChart1"/>
    <dgm:cxn modelId="{577BFF93-2382-490C-B27B-E3B52064F9DD}" type="presOf" srcId="{629FA802-E50D-4647-B0E8-B0A136EEA9D7}" destId="{90580777-14EE-495A-B455-144205C9ABDA}" srcOrd="0" destOrd="0" presId="urn:microsoft.com/office/officeart/2005/8/layout/orgChart1"/>
    <dgm:cxn modelId="{86BFE494-DEC5-4B94-A410-3895A2BD09A7}" type="presOf" srcId="{C2F19055-0065-4795-980B-DCF066712FF0}" destId="{BE68578B-7CD4-46A1-9701-553B1B9BDFC9}" srcOrd="0" destOrd="0" presId="urn:microsoft.com/office/officeart/2005/8/layout/orgChart1"/>
    <dgm:cxn modelId="{E4570099-9E74-47FC-A7C9-6FA983C2454C}" type="presOf" srcId="{EE519776-9AAA-40F3-8154-F84B523F2ADB}" destId="{9791A52E-354D-415C-A820-9452096C70A5}" srcOrd="0" destOrd="0" presId="urn:microsoft.com/office/officeart/2005/8/layout/orgChart1"/>
    <dgm:cxn modelId="{8D0C7B9A-2CD2-47AA-82AD-D1A3F056300C}" type="presOf" srcId="{52F9BA87-7416-44BD-B6FF-B880BBA3A5C9}" destId="{C7F3553E-357E-4084-8B84-D1066B2758BC}" srcOrd="1" destOrd="0" presId="urn:microsoft.com/office/officeart/2005/8/layout/orgChart1"/>
    <dgm:cxn modelId="{E50F0EAF-C549-46A9-8C1E-9417E3830D62}" type="presOf" srcId="{8EA0B6A5-30A0-4813-980E-60405D0B9C46}" destId="{D72CD55F-503C-4092-A6E6-52EBE1495A9C}" srcOrd="1" destOrd="0" presId="urn:microsoft.com/office/officeart/2005/8/layout/orgChart1"/>
    <dgm:cxn modelId="{7B387CBA-F111-4FC9-8382-6FF86C6B8391}" srcId="{8EA0B6A5-30A0-4813-980E-60405D0B9C46}" destId="{3AB654C1-6C19-4CA2-9018-031683DA8421}" srcOrd="3" destOrd="0" parTransId="{629FA802-E50D-4647-B0E8-B0A136EEA9D7}" sibTransId="{C1A80043-9D16-4BA4-81C1-CF96B20A8E98}"/>
    <dgm:cxn modelId="{0AC59DC2-32A8-4CB0-904F-1CAEE72E65A9}" type="presOf" srcId="{EE519776-9AAA-40F3-8154-F84B523F2ADB}" destId="{3A494DC4-7BB0-4D56-9B01-9CE51338A5DE}" srcOrd="1" destOrd="0" presId="urn:microsoft.com/office/officeart/2005/8/layout/orgChart1"/>
    <dgm:cxn modelId="{3430CCC2-713D-40BE-99AE-5D5FFFF685A0}" srcId="{8EA0B6A5-30A0-4813-980E-60405D0B9C46}" destId="{52F9BA87-7416-44BD-B6FF-B880BBA3A5C9}" srcOrd="0" destOrd="0" parTransId="{C2F19055-0065-4795-980B-DCF066712FF0}" sibTransId="{14692052-9DCA-434D-863D-2679E09B3A69}"/>
    <dgm:cxn modelId="{2E5BBEC5-28CA-4889-9010-2997E0610C98}" type="presOf" srcId="{C7123B0E-FBD8-44F8-A1A8-172B10B7F8AC}" destId="{AD061F31-1BDB-4C60-B938-1A5C670F0788}" srcOrd="0" destOrd="0" presId="urn:microsoft.com/office/officeart/2005/8/layout/orgChart1"/>
    <dgm:cxn modelId="{D58F38C8-D6F7-4FD1-8F35-BA8E23A65E6C}" srcId="{8EA0B6A5-30A0-4813-980E-60405D0B9C46}" destId="{C7123B0E-FBD8-44F8-A1A8-172B10B7F8AC}" srcOrd="2" destOrd="0" parTransId="{71A2A1C9-4584-49C6-B091-65E1A17DD985}" sibTransId="{B8C31774-5571-460F-8350-F64F0F9A60E9}"/>
    <dgm:cxn modelId="{870900EA-E3A0-46AB-B197-A054AF8F1FD4}" type="presOf" srcId="{C7123B0E-FBD8-44F8-A1A8-172B10B7F8AC}" destId="{6874545C-14BD-4ADB-A010-3D157F7D98A6}" srcOrd="1" destOrd="0" presId="urn:microsoft.com/office/officeart/2005/8/layout/orgChart1"/>
    <dgm:cxn modelId="{7E7EBBF8-55C7-4013-949B-184D7CA11888}" type="presOf" srcId="{8EA0B6A5-30A0-4813-980E-60405D0B9C46}" destId="{DEFBC88D-014E-4D57-9271-AE5798B0111F}" srcOrd="0" destOrd="0" presId="urn:microsoft.com/office/officeart/2005/8/layout/orgChart1"/>
    <dgm:cxn modelId="{50CA62FA-1529-456D-BA5C-10955EF30DB5}" srcId="{8EA0B6A5-30A0-4813-980E-60405D0B9C46}" destId="{EE519776-9AAA-40F3-8154-F84B523F2ADB}" srcOrd="1" destOrd="0" parTransId="{1E684343-DA06-40E7-8231-AD7913B001A5}" sibTransId="{EB4572E5-388C-4E16-91FE-192931EE1095}"/>
    <dgm:cxn modelId="{BDE368CA-821A-484C-9BFC-1977974F892A}" type="presParOf" srcId="{7D228336-6CDD-4F63-A923-29347B250504}" destId="{F58B824A-225D-4616-B15D-C40BF4E62DEF}" srcOrd="0" destOrd="0" presId="urn:microsoft.com/office/officeart/2005/8/layout/orgChart1"/>
    <dgm:cxn modelId="{43101766-3986-4B7E-BA53-49A022E256DB}" type="presParOf" srcId="{F58B824A-225D-4616-B15D-C40BF4E62DEF}" destId="{7C0EA3E3-B487-4936-8DEE-F6315660C5A0}" srcOrd="0" destOrd="0" presId="urn:microsoft.com/office/officeart/2005/8/layout/orgChart1"/>
    <dgm:cxn modelId="{C42DCB14-4288-413F-B186-E7A1804AED75}" type="presParOf" srcId="{7C0EA3E3-B487-4936-8DEE-F6315660C5A0}" destId="{DEFBC88D-014E-4D57-9271-AE5798B0111F}" srcOrd="0" destOrd="0" presId="urn:microsoft.com/office/officeart/2005/8/layout/orgChart1"/>
    <dgm:cxn modelId="{B2918C11-7193-4C7D-86DF-0A7D6F69A9A2}" type="presParOf" srcId="{7C0EA3E3-B487-4936-8DEE-F6315660C5A0}" destId="{D72CD55F-503C-4092-A6E6-52EBE1495A9C}" srcOrd="1" destOrd="0" presId="urn:microsoft.com/office/officeart/2005/8/layout/orgChart1"/>
    <dgm:cxn modelId="{DF77708D-AA80-4B0F-B874-CF678230441D}" type="presParOf" srcId="{F58B824A-225D-4616-B15D-C40BF4E62DEF}" destId="{5FF0BB19-C4D4-41B9-8319-E4DB1F0B2677}" srcOrd="1" destOrd="0" presId="urn:microsoft.com/office/officeart/2005/8/layout/orgChart1"/>
    <dgm:cxn modelId="{98D7E139-E9BB-46EF-9190-A8A067C1E6C7}" type="presParOf" srcId="{5FF0BB19-C4D4-41B9-8319-E4DB1F0B2677}" destId="{BE68578B-7CD4-46A1-9701-553B1B9BDFC9}" srcOrd="0" destOrd="0" presId="urn:microsoft.com/office/officeart/2005/8/layout/orgChart1"/>
    <dgm:cxn modelId="{EC595580-FD52-4DE4-B883-351438537BAB}" type="presParOf" srcId="{5FF0BB19-C4D4-41B9-8319-E4DB1F0B2677}" destId="{5E9CD612-0C4D-40FB-A4EE-C8BB9594BE97}" srcOrd="1" destOrd="0" presId="urn:microsoft.com/office/officeart/2005/8/layout/orgChart1"/>
    <dgm:cxn modelId="{D1B2A799-97FB-434E-AEC0-FBD12F67D0EA}" type="presParOf" srcId="{5E9CD612-0C4D-40FB-A4EE-C8BB9594BE97}" destId="{28C68734-57AD-4431-9103-864A862CA690}" srcOrd="0" destOrd="0" presId="urn:microsoft.com/office/officeart/2005/8/layout/orgChart1"/>
    <dgm:cxn modelId="{82E36103-AA34-4E80-A703-6409C8DE4831}" type="presParOf" srcId="{28C68734-57AD-4431-9103-864A862CA690}" destId="{1F413E6C-3406-4690-9702-2B58464AEBC0}" srcOrd="0" destOrd="0" presId="urn:microsoft.com/office/officeart/2005/8/layout/orgChart1"/>
    <dgm:cxn modelId="{FF968ED4-6A79-44B0-BB84-451EDA81C0B4}" type="presParOf" srcId="{28C68734-57AD-4431-9103-864A862CA690}" destId="{C7F3553E-357E-4084-8B84-D1066B2758BC}" srcOrd="1" destOrd="0" presId="urn:microsoft.com/office/officeart/2005/8/layout/orgChart1"/>
    <dgm:cxn modelId="{BBD94FF1-0FDF-462B-B332-E14A5CDA77DA}" type="presParOf" srcId="{5E9CD612-0C4D-40FB-A4EE-C8BB9594BE97}" destId="{4D93EB14-8D69-4C81-A25B-1ABA9FDBBE69}" srcOrd="1" destOrd="0" presId="urn:microsoft.com/office/officeart/2005/8/layout/orgChart1"/>
    <dgm:cxn modelId="{75C06EF6-1D99-406D-AA5C-1A0DBE07B439}" type="presParOf" srcId="{5E9CD612-0C4D-40FB-A4EE-C8BB9594BE97}" destId="{CF09CDE7-49E6-4AC8-B3FE-6DFA4EF949C5}" srcOrd="2" destOrd="0" presId="urn:microsoft.com/office/officeart/2005/8/layout/orgChart1"/>
    <dgm:cxn modelId="{BB078617-A77D-4A29-8EC9-D913F02C2A55}" type="presParOf" srcId="{5FF0BB19-C4D4-41B9-8319-E4DB1F0B2677}" destId="{DCF585C8-06EF-49A8-B1BB-D003E9504289}" srcOrd="2" destOrd="0" presId="urn:microsoft.com/office/officeart/2005/8/layout/orgChart1"/>
    <dgm:cxn modelId="{431E46DD-F5E6-40F2-89A4-61F8F3E880DA}" type="presParOf" srcId="{5FF0BB19-C4D4-41B9-8319-E4DB1F0B2677}" destId="{1B401C89-8C4A-42F6-B8F3-3BEE96D3DEFE}" srcOrd="3" destOrd="0" presId="urn:microsoft.com/office/officeart/2005/8/layout/orgChart1"/>
    <dgm:cxn modelId="{3F0F67F4-83DE-4155-9E34-161A509D853A}" type="presParOf" srcId="{1B401C89-8C4A-42F6-B8F3-3BEE96D3DEFE}" destId="{9A69F9F2-E0A2-4858-8A0D-46D09E26CADC}" srcOrd="0" destOrd="0" presId="urn:microsoft.com/office/officeart/2005/8/layout/orgChart1"/>
    <dgm:cxn modelId="{2C24D408-6149-40A0-B297-99A7D6E530FC}" type="presParOf" srcId="{9A69F9F2-E0A2-4858-8A0D-46D09E26CADC}" destId="{9791A52E-354D-415C-A820-9452096C70A5}" srcOrd="0" destOrd="0" presId="urn:microsoft.com/office/officeart/2005/8/layout/orgChart1"/>
    <dgm:cxn modelId="{54E5AD04-1B12-4478-9679-D234CAE2E94B}" type="presParOf" srcId="{9A69F9F2-E0A2-4858-8A0D-46D09E26CADC}" destId="{3A494DC4-7BB0-4D56-9B01-9CE51338A5DE}" srcOrd="1" destOrd="0" presId="urn:microsoft.com/office/officeart/2005/8/layout/orgChart1"/>
    <dgm:cxn modelId="{1A11D331-83FA-4C6A-B529-4FDD202C2880}" type="presParOf" srcId="{1B401C89-8C4A-42F6-B8F3-3BEE96D3DEFE}" destId="{EB202667-D36D-4A1C-8CEB-B6FF5176C3BF}" srcOrd="1" destOrd="0" presId="urn:microsoft.com/office/officeart/2005/8/layout/orgChart1"/>
    <dgm:cxn modelId="{E76DB9AA-E36F-413B-B922-C47737AE9C04}" type="presParOf" srcId="{1B401C89-8C4A-42F6-B8F3-3BEE96D3DEFE}" destId="{EC2D512D-E4BB-453B-8AD0-87488F268C92}" srcOrd="2" destOrd="0" presId="urn:microsoft.com/office/officeart/2005/8/layout/orgChart1"/>
    <dgm:cxn modelId="{0CA597F5-9C41-445A-8CCC-B757D9274DAE}" type="presParOf" srcId="{5FF0BB19-C4D4-41B9-8319-E4DB1F0B2677}" destId="{463C1288-9A15-4F18-870B-DE6B1155FB6E}" srcOrd="4" destOrd="0" presId="urn:microsoft.com/office/officeart/2005/8/layout/orgChart1"/>
    <dgm:cxn modelId="{D99E4D4B-2AD2-4A4B-95AB-FC4B08A83FFE}" type="presParOf" srcId="{5FF0BB19-C4D4-41B9-8319-E4DB1F0B2677}" destId="{EDD6D3FF-8FCB-4A98-A827-CE9D15A92691}" srcOrd="5" destOrd="0" presId="urn:microsoft.com/office/officeart/2005/8/layout/orgChart1"/>
    <dgm:cxn modelId="{53AA00DA-0004-4D55-A89E-F5B7C56C6E38}" type="presParOf" srcId="{EDD6D3FF-8FCB-4A98-A827-CE9D15A92691}" destId="{9DD1177B-EF48-4C08-A3C3-673866C14E39}" srcOrd="0" destOrd="0" presId="urn:microsoft.com/office/officeart/2005/8/layout/orgChart1"/>
    <dgm:cxn modelId="{F8E8A68E-3F9E-4D68-977A-256C5F67BF9A}" type="presParOf" srcId="{9DD1177B-EF48-4C08-A3C3-673866C14E39}" destId="{AD061F31-1BDB-4C60-B938-1A5C670F0788}" srcOrd="0" destOrd="0" presId="urn:microsoft.com/office/officeart/2005/8/layout/orgChart1"/>
    <dgm:cxn modelId="{AF81519C-B134-4A5C-9A7E-433D95E12D48}" type="presParOf" srcId="{9DD1177B-EF48-4C08-A3C3-673866C14E39}" destId="{6874545C-14BD-4ADB-A010-3D157F7D98A6}" srcOrd="1" destOrd="0" presId="urn:microsoft.com/office/officeart/2005/8/layout/orgChart1"/>
    <dgm:cxn modelId="{0C4C8EA6-36C3-411C-9FC1-06A7F2B781D5}" type="presParOf" srcId="{EDD6D3FF-8FCB-4A98-A827-CE9D15A92691}" destId="{B3C82C0F-2B5B-48F2-B3D2-1B08245B7FB4}" srcOrd="1" destOrd="0" presId="urn:microsoft.com/office/officeart/2005/8/layout/orgChart1"/>
    <dgm:cxn modelId="{FDD04059-18A5-44BA-B8E1-3D5060AAA4C6}" type="presParOf" srcId="{EDD6D3FF-8FCB-4A98-A827-CE9D15A92691}" destId="{1F5B6755-BF44-4747-BDBE-110749B9C295}" srcOrd="2" destOrd="0" presId="urn:microsoft.com/office/officeart/2005/8/layout/orgChart1"/>
    <dgm:cxn modelId="{74AA0312-8E64-4D67-811F-5A222AF328CD}" type="presParOf" srcId="{5FF0BB19-C4D4-41B9-8319-E4DB1F0B2677}" destId="{90580777-14EE-495A-B455-144205C9ABDA}" srcOrd="6" destOrd="0" presId="urn:microsoft.com/office/officeart/2005/8/layout/orgChart1"/>
    <dgm:cxn modelId="{B2C7A89E-1ABE-4098-93A5-B147221A1FCF}" type="presParOf" srcId="{5FF0BB19-C4D4-41B9-8319-E4DB1F0B2677}" destId="{7801BF57-8211-4CF5-BD90-16B7BF0F014D}" srcOrd="7" destOrd="0" presId="urn:microsoft.com/office/officeart/2005/8/layout/orgChart1"/>
    <dgm:cxn modelId="{9F919575-45A8-4E21-96D8-D1C2536854BA}" type="presParOf" srcId="{7801BF57-8211-4CF5-BD90-16B7BF0F014D}" destId="{AC35C53A-7356-4BAB-9333-83D29DF71542}" srcOrd="0" destOrd="0" presId="urn:microsoft.com/office/officeart/2005/8/layout/orgChart1"/>
    <dgm:cxn modelId="{02E1DF19-5952-4F8F-A22F-B7E0977416CE}" type="presParOf" srcId="{AC35C53A-7356-4BAB-9333-83D29DF71542}" destId="{DD17914E-6F8C-4C67-BB10-5E97D168B9B9}" srcOrd="0" destOrd="0" presId="urn:microsoft.com/office/officeart/2005/8/layout/orgChart1"/>
    <dgm:cxn modelId="{BB8B5713-BC70-40B7-A205-62EA361C2E52}" type="presParOf" srcId="{AC35C53A-7356-4BAB-9333-83D29DF71542}" destId="{117C76D4-944F-452E-A26E-533994BEF589}" srcOrd="1" destOrd="0" presId="urn:microsoft.com/office/officeart/2005/8/layout/orgChart1"/>
    <dgm:cxn modelId="{5183DB18-36A7-4265-9C30-623F6A5CB4E6}" type="presParOf" srcId="{7801BF57-8211-4CF5-BD90-16B7BF0F014D}" destId="{BF31D795-00EF-4B1E-A684-582B3E4C0836}" srcOrd="1" destOrd="0" presId="urn:microsoft.com/office/officeart/2005/8/layout/orgChart1"/>
    <dgm:cxn modelId="{F3E55D3A-7000-4333-8E18-1FEB3E9970AB}" type="presParOf" srcId="{7801BF57-8211-4CF5-BD90-16B7BF0F014D}" destId="{934187D2-F394-4468-9D22-C548D2A45EC5}" srcOrd="2" destOrd="0" presId="urn:microsoft.com/office/officeart/2005/8/layout/orgChart1"/>
    <dgm:cxn modelId="{66285C46-88E5-49C9-82DF-15EED36052F1}" type="presParOf" srcId="{F58B824A-225D-4616-B15D-C40BF4E62DEF}" destId="{494CBF09-19E9-4114-9190-42CFFD6BC6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180D2-9E43-420C-9D98-964719E416DB}">
      <dsp:nvSpPr>
        <dsp:cNvPr id="0" name=""/>
        <dsp:cNvSpPr/>
      </dsp:nvSpPr>
      <dsp:spPr>
        <a:xfrm>
          <a:off x="0" y="27695"/>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b="1" kern="1200" dirty="0">
              <a:latin typeface="Cambria" pitchFamily="18" charset="0"/>
            </a:rPr>
            <a:t>Tool </a:t>
          </a:r>
          <a:r>
            <a:rPr lang="en-IN" sz="1600" kern="1200" dirty="0">
              <a:latin typeface="Cambria" pitchFamily="18" charset="0"/>
            </a:rPr>
            <a:t>			</a:t>
          </a:r>
          <a:r>
            <a:rPr lang="en-IN" sz="1600" b="1" kern="1200" dirty="0">
              <a:latin typeface="Cambria" pitchFamily="18" charset="0"/>
            </a:rPr>
            <a:t>Description </a:t>
          </a:r>
          <a:r>
            <a:rPr lang="en-IN" sz="1600" kern="1200" dirty="0">
              <a:latin typeface="Cambria" pitchFamily="18" charset="0"/>
            </a:rPr>
            <a:t>	</a:t>
          </a:r>
        </a:p>
      </dsp:txBody>
      <dsp:txXfrm>
        <a:off x="28329" y="56024"/>
        <a:ext cx="8553942" cy="523662"/>
      </dsp:txXfrm>
    </dsp:sp>
    <dsp:sp modelId="{390EBA8C-3A48-4EC5-97BE-6B24CA8580E0}">
      <dsp:nvSpPr>
        <dsp:cNvPr id="0" name=""/>
        <dsp:cNvSpPr/>
      </dsp:nvSpPr>
      <dsp:spPr>
        <a:xfrm>
          <a:off x="0" y="697295"/>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IN" sz="1400" kern="1200" dirty="0">
              <a:latin typeface="Cambria" pitchFamily="18" charset="0"/>
            </a:rPr>
            <a:t>appletviewer 		Enables us to run java applets 	</a:t>
          </a:r>
        </a:p>
      </dsp:txBody>
      <dsp:txXfrm>
        <a:off x="28329" y="725624"/>
        <a:ext cx="8553942" cy="523662"/>
      </dsp:txXfrm>
    </dsp:sp>
    <dsp:sp modelId="{1345C39A-E217-4F20-B00F-8B7AEF2864AD}">
      <dsp:nvSpPr>
        <dsp:cNvPr id="0" name=""/>
        <dsp:cNvSpPr/>
      </dsp:nvSpPr>
      <dsp:spPr>
        <a:xfrm>
          <a:off x="0" y="1366895"/>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fr-FR" sz="1400" kern="1200" dirty="0">
              <a:latin typeface="Cambria" pitchFamily="18" charset="0"/>
            </a:rPr>
            <a:t>java 			Java Interpreter, runs application 	</a:t>
          </a:r>
          <a:endParaRPr lang="en-IN" sz="1400" kern="1200" dirty="0">
            <a:latin typeface="Cambria" pitchFamily="18" charset="0"/>
          </a:endParaRPr>
        </a:p>
      </dsp:txBody>
      <dsp:txXfrm>
        <a:off x="28329" y="1395224"/>
        <a:ext cx="8553942" cy="523662"/>
      </dsp:txXfrm>
    </dsp:sp>
    <dsp:sp modelId="{575E2BCE-A910-4845-A216-E94E13DC0A6E}">
      <dsp:nvSpPr>
        <dsp:cNvPr id="0" name=""/>
        <dsp:cNvSpPr/>
      </dsp:nvSpPr>
      <dsp:spPr>
        <a:xfrm>
          <a:off x="0" y="2036495"/>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IN" sz="1400" kern="1200" dirty="0">
              <a:latin typeface="Cambria" pitchFamily="18" charset="0"/>
            </a:rPr>
            <a:t>javac 			Java compiler, which translates java source code into byte code 	</a:t>
          </a:r>
        </a:p>
      </dsp:txBody>
      <dsp:txXfrm>
        <a:off x="28329" y="2064824"/>
        <a:ext cx="8553942" cy="523662"/>
      </dsp:txXfrm>
    </dsp:sp>
    <dsp:sp modelId="{54AEBDC0-AF74-4EF9-A9FA-92326CC6BF27}">
      <dsp:nvSpPr>
        <dsp:cNvPr id="0" name=""/>
        <dsp:cNvSpPr/>
      </dsp:nvSpPr>
      <dsp:spPr>
        <a:xfrm>
          <a:off x="0" y="2706095"/>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fr-FR" sz="1400" kern="1200" dirty="0">
              <a:latin typeface="Cambria" pitchFamily="18" charset="0"/>
            </a:rPr>
            <a:t>javadoc 			</a:t>
          </a:r>
          <a:r>
            <a:rPr lang="fr-FR" sz="1400" kern="1200" dirty="0" err="1">
              <a:latin typeface="Cambria" pitchFamily="18" charset="0"/>
            </a:rPr>
            <a:t>Creates</a:t>
          </a:r>
          <a:r>
            <a:rPr lang="fr-FR" sz="1400" kern="1200" dirty="0">
              <a:latin typeface="Cambria" pitchFamily="18" charset="0"/>
            </a:rPr>
            <a:t> HTML_format documentation from java source code files 	</a:t>
          </a:r>
          <a:endParaRPr lang="en-IN" sz="1400" kern="1200" dirty="0">
            <a:latin typeface="Cambria" pitchFamily="18" charset="0"/>
          </a:endParaRPr>
        </a:p>
      </dsp:txBody>
      <dsp:txXfrm>
        <a:off x="28329" y="2734424"/>
        <a:ext cx="8553942" cy="523662"/>
      </dsp:txXfrm>
    </dsp:sp>
    <dsp:sp modelId="{8CAC9520-0272-4FA9-BE54-94E3C7585306}">
      <dsp:nvSpPr>
        <dsp:cNvPr id="0" name=""/>
        <dsp:cNvSpPr/>
      </dsp:nvSpPr>
      <dsp:spPr>
        <a:xfrm>
          <a:off x="0" y="3375696"/>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IN" sz="1400" kern="1200" dirty="0">
              <a:latin typeface="Cambria" pitchFamily="18" charset="0"/>
            </a:rPr>
            <a:t>javah 			Produces header files for use with native methods 	</a:t>
          </a:r>
        </a:p>
      </dsp:txBody>
      <dsp:txXfrm>
        <a:off x="28329" y="3404025"/>
        <a:ext cx="8553942" cy="523662"/>
      </dsp:txXfrm>
    </dsp:sp>
    <dsp:sp modelId="{56EDBBCF-EBA0-4384-ACC5-723C07DAAF1F}">
      <dsp:nvSpPr>
        <dsp:cNvPr id="0" name=""/>
        <dsp:cNvSpPr/>
      </dsp:nvSpPr>
      <dsp:spPr>
        <a:xfrm>
          <a:off x="0" y="4045296"/>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IN" sz="1400" kern="1200" dirty="0">
              <a:latin typeface="Cambria" pitchFamily="18" charset="0"/>
            </a:rPr>
            <a:t>javap 			Java dissembler, which enables us to convert bytecode files into a program description 	</a:t>
          </a:r>
        </a:p>
      </dsp:txBody>
      <dsp:txXfrm>
        <a:off x="28329" y="4073625"/>
        <a:ext cx="8553942" cy="523662"/>
      </dsp:txXfrm>
    </dsp:sp>
    <dsp:sp modelId="{71E4DF8D-48B3-4766-85D3-B02C217D7C48}">
      <dsp:nvSpPr>
        <dsp:cNvPr id="0" name=""/>
        <dsp:cNvSpPr/>
      </dsp:nvSpPr>
      <dsp:spPr>
        <a:xfrm>
          <a:off x="0" y="4714896"/>
          <a:ext cx="8610600"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IN" sz="1400" kern="1200" dirty="0">
              <a:latin typeface="Cambria" pitchFamily="18" charset="0"/>
            </a:rPr>
            <a:t>jdb 			Java debugger, which helps us to find errors in our program 	</a:t>
          </a:r>
        </a:p>
      </dsp:txBody>
      <dsp:txXfrm>
        <a:off x="28329" y="4743225"/>
        <a:ext cx="8553942" cy="52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1C5B2-0EA5-4FAA-839C-4EEA62BE9F98}">
      <dsp:nvSpPr>
        <dsp:cNvPr id="0" name=""/>
        <dsp:cNvSpPr/>
      </dsp:nvSpPr>
      <dsp:spPr>
        <a:xfrm>
          <a:off x="0" y="1800"/>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25FD3C-8ECC-4316-BE5B-5E18EA815BB8}">
      <dsp:nvSpPr>
        <dsp:cNvPr id="0" name=""/>
        <dsp:cNvSpPr/>
      </dsp:nvSpPr>
      <dsp:spPr>
        <a:xfrm>
          <a:off x="0" y="1800"/>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b="1" kern="1200" dirty="0"/>
            <a:t>Escape Sequence </a:t>
          </a:r>
          <a:r>
            <a:rPr lang="en-IN" sz="1500" kern="1200" dirty="0"/>
            <a:t>	</a:t>
          </a:r>
          <a:r>
            <a:rPr lang="en-IN" sz="1500" b="1" kern="1200" dirty="0"/>
            <a:t>Description </a:t>
          </a:r>
          <a:r>
            <a:rPr lang="en-IN" sz="1500" kern="1200" dirty="0"/>
            <a:t>	</a:t>
          </a:r>
        </a:p>
      </dsp:txBody>
      <dsp:txXfrm>
        <a:off x="0" y="1800"/>
        <a:ext cx="7696200" cy="334866"/>
      </dsp:txXfrm>
    </dsp:sp>
    <dsp:sp modelId="{4EF563CB-E78D-4A9B-B582-E200009752F6}">
      <dsp:nvSpPr>
        <dsp:cNvPr id="0" name=""/>
        <dsp:cNvSpPr/>
      </dsp:nvSpPr>
      <dsp:spPr>
        <a:xfrm>
          <a:off x="0" y="336666"/>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F1A4AC-7128-4CD5-AF67-1139608EF5FC}">
      <dsp:nvSpPr>
        <dsp:cNvPr id="0" name=""/>
        <dsp:cNvSpPr/>
      </dsp:nvSpPr>
      <dsp:spPr>
        <a:xfrm>
          <a:off x="0" y="336666"/>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\ddd 			Octal character represented in add 	</a:t>
          </a:r>
        </a:p>
      </dsp:txBody>
      <dsp:txXfrm>
        <a:off x="0" y="336666"/>
        <a:ext cx="7696200" cy="334866"/>
      </dsp:txXfrm>
    </dsp:sp>
    <dsp:sp modelId="{83AA1BB2-1B9F-40CD-A305-34360E38DF02}">
      <dsp:nvSpPr>
        <dsp:cNvPr id="0" name=""/>
        <dsp:cNvSpPr/>
      </dsp:nvSpPr>
      <dsp:spPr>
        <a:xfrm>
          <a:off x="0" y="671532"/>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F59E7C-B178-4C0A-877E-C82B9FCC7D44}">
      <dsp:nvSpPr>
        <dsp:cNvPr id="0" name=""/>
        <dsp:cNvSpPr/>
      </dsp:nvSpPr>
      <dsp:spPr>
        <a:xfrm>
          <a:off x="0" y="671532"/>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\uxxx 			Hexadecimal unicode character 	</a:t>
          </a:r>
        </a:p>
      </dsp:txBody>
      <dsp:txXfrm>
        <a:off x="0" y="671532"/>
        <a:ext cx="7696200" cy="334866"/>
      </dsp:txXfrm>
    </dsp:sp>
    <dsp:sp modelId="{1794F879-764F-4556-A3D5-0113ED17424B}">
      <dsp:nvSpPr>
        <dsp:cNvPr id="0" name=""/>
        <dsp:cNvSpPr/>
      </dsp:nvSpPr>
      <dsp:spPr>
        <a:xfrm>
          <a:off x="0" y="1006398"/>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FF7C6FE-35FB-4BC9-85ED-DC9C25116F23}">
      <dsp:nvSpPr>
        <dsp:cNvPr id="0" name=""/>
        <dsp:cNvSpPr/>
      </dsp:nvSpPr>
      <dsp:spPr>
        <a:xfrm>
          <a:off x="0" y="1006398"/>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 			Single quote 	</a:t>
          </a:r>
        </a:p>
      </dsp:txBody>
      <dsp:txXfrm>
        <a:off x="0" y="1006398"/>
        <a:ext cx="7696200" cy="334866"/>
      </dsp:txXfrm>
    </dsp:sp>
    <dsp:sp modelId="{D559AC68-9D11-4337-B4D5-49CB09FD4E8E}">
      <dsp:nvSpPr>
        <dsp:cNvPr id="0" name=""/>
        <dsp:cNvSpPr/>
      </dsp:nvSpPr>
      <dsp:spPr>
        <a:xfrm>
          <a:off x="0" y="1341264"/>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E925B9-5FC9-4816-8A0F-982AAD2A937D}">
      <dsp:nvSpPr>
        <dsp:cNvPr id="0" name=""/>
        <dsp:cNvSpPr/>
      </dsp:nvSpPr>
      <dsp:spPr>
        <a:xfrm>
          <a:off x="0" y="1341264"/>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 			Double quote 	</a:t>
          </a:r>
        </a:p>
      </dsp:txBody>
      <dsp:txXfrm>
        <a:off x="0" y="1341264"/>
        <a:ext cx="7696200" cy="334866"/>
      </dsp:txXfrm>
    </dsp:sp>
    <dsp:sp modelId="{D03AA44D-67DD-4D32-B2DD-ED012985DFA2}">
      <dsp:nvSpPr>
        <dsp:cNvPr id="0" name=""/>
        <dsp:cNvSpPr/>
      </dsp:nvSpPr>
      <dsp:spPr>
        <a:xfrm>
          <a:off x="0" y="1676130"/>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588B6F-15F9-4B4B-B91F-EE397D9FE405}">
      <dsp:nvSpPr>
        <dsp:cNvPr id="0" name=""/>
        <dsp:cNvSpPr/>
      </dsp:nvSpPr>
      <dsp:spPr>
        <a:xfrm>
          <a:off x="0" y="1676130"/>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 			Back slash 	</a:t>
          </a:r>
        </a:p>
      </dsp:txBody>
      <dsp:txXfrm>
        <a:off x="0" y="1676130"/>
        <a:ext cx="7696200" cy="334866"/>
      </dsp:txXfrm>
    </dsp:sp>
    <dsp:sp modelId="{71767A0D-65E8-40A7-A70D-67115189AD31}">
      <dsp:nvSpPr>
        <dsp:cNvPr id="0" name=""/>
        <dsp:cNvSpPr/>
      </dsp:nvSpPr>
      <dsp:spPr>
        <a:xfrm>
          <a:off x="0" y="2010997"/>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F349E74-899F-4EEB-97D7-556BF1AD8BB7}">
      <dsp:nvSpPr>
        <dsp:cNvPr id="0" name=""/>
        <dsp:cNvSpPr/>
      </dsp:nvSpPr>
      <dsp:spPr>
        <a:xfrm>
          <a:off x="0" y="2010997"/>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\r 			Carriage return 	</a:t>
          </a:r>
        </a:p>
      </dsp:txBody>
      <dsp:txXfrm>
        <a:off x="0" y="2010997"/>
        <a:ext cx="7696200" cy="334866"/>
      </dsp:txXfrm>
    </dsp:sp>
    <dsp:sp modelId="{8C7E46D6-D129-47D0-82F4-275528B4970B}">
      <dsp:nvSpPr>
        <dsp:cNvPr id="0" name=""/>
        <dsp:cNvSpPr/>
      </dsp:nvSpPr>
      <dsp:spPr>
        <a:xfrm>
          <a:off x="0" y="2345863"/>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08954AB-3B10-44ED-BFEF-AF81C05E9EE2}">
      <dsp:nvSpPr>
        <dsp:cNvPr id="0" name=""/>
        <dsp:cNvSpPr/>
      </dsp:nvSpPr>
      <dsp:spPr>
        <a:xfrm>
          <a:off x="0" y="2345863"/>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\n 			New line 	</a:t>
          </a:r>
        </a:p>
      </dsp:txBody>
      <dsp:txXfrm>
        <a:off x="0" y="2345863"/>
        <a:ext cx="7696200" cy="334866"/>
      </dsp:txXfrm>
    </dsp:sp>
    <dsp:sp modelId="{1DC38630-CFCB-4882-AA24-C415F666782A}">
      <dsp:nvSpPr>
        <dsp:cNvPr id="0" name=""/>
        <dsp:cNvSpPr/>
      </dsp:nvSpPr>
      <dsp:spPr>
        <a:xfrm>
          <a:off x="0" y="2680729"/>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80EC7D-A5D3-47A4-8520-B704BA06DAD8}">
      <dsp:nvSpPr>
        <dsp:cNvPr id="0" name=""/>
        <dsp:cNvSpPr/>
      </dsp:nvSpPr>
      <dsp:spPr>
        <a:xfrm>
          <a:off x="0" y="2680729"/>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\f 			Form feed 	</a:t>
          </a:r>
        </a:p>
      </dsp:txBody>
      <dsp:txXfrm>
        <a:off x="0" y="2680729"/>
        <a:ext cx="7696200" cy="334866"/>
      </dsp:txXfrm>
    </dsp:sp>
    <dsp:sp modelId="{2925D8A1-A987-48BE-94EF-171A51C24F27}">
      <dsp:nvSpPr>
        <dsp:cNvPr id="0" name=""/>
        <dsp:cNvSpPr/>
      </dsp:nvSpPr>
      <dsp:spPr>
        <a:xfrm>
          <a:off x="0" y="3015595"/>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A63A998-BAFF-4EF4-AC86-ADDE5FF9DE94}">
      <dsp:nvSpPr>
        <dsp:cNvPr id="0" name=""/>
        <dsp:cNvSpPr/>
      </dsp:nvSpPr>
      <dsp:spPr>
        <a:xfrm>
          <a:off x="0" y="3015595"/>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\t 			Tab 	</a:t>
          </a:r>
        </a:p>
      </dsp:txBody>
      <dsp:txXfrm>
        <a:off x="0" y="3015595"/>
        <a:ext cx="7696200" cy="334866"/>
      </dsp:txXfrm>
    </dsp:sp>
    <dsp:sp modelId="{C0DABE9E-08BA-42F5-A917-A25C5291B88D}">
      <dsp:nvSpPr>
        <dsp:cNvPr id="0" name=""/>
        <dsp:cNvSpPr/>
      </dsp:nvSpPr>
      <dsp:spPr>
        <a:xfrm>
          <a:off x="0" y="3350461"/>
          <a:ext cx="76962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78ED869-CAA0-4EFD-9EEA-60214E285C59}">
      <dsp:nvSpPr>
        <dsp:cNvPr id="0" name=""/>
        <dsp:cNvSpPr/>
      </dsp:nvSpPr>
      <dsp:spPr>
        <a:xfrm>
          <a:off x="0" y="3350461"/>
          <a:ext cx="7696200" cy="3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IN" sz="1500" kern="1200" dirty="0"/>
            <a:t>\b 			Backspace 	</a:t>
          </a:r>
        </a:p>
      </dsp:txBody>
      <dsp:txXfrm>
        <a:off x="0" y="3350461"/>
        <a:ext cx="7696200" cy="334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80777-14EE-495A-B455-144205C9ABDA}">
      <dsp:nvSpPr>
        <dsp:cNvPr id="0" name=""/>
        <dsp:cNvSpPr/>
      </dsp:nvSpPr>
      <dsp:spPr>
        <a:xfrm>
          <a:off x="2736304" y="668107"/>
          <a:ext cx="2143090" cy="247960"/>
        </a:xfrm>
        <a:custGeom>
          <a:avLst/>
          <a:gdLst/>
          <a:ahLst/>
          <a:cxnLst/>
          <a:rect l="0" t="0" r="0" b="0"/>
          <a:pathLst>
            <a:path>
              <a:moveTo>
                <a:pt x="0" y="0"/>
              </a:moveTo>
              <a:lnTo>
                <a:pt x="0" y="123980"/>
              </a:lnTo>
              <a:lnTo>
                <a:pt x="2143090" y="123980"/>
              </a:lnTo>
              <a:lnTo>
                <a:pt x="2143090" y="247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C1288-9A15-4F18-870B-DE6B1155FB6E}">
      <dsp:nvSpPr>
        <dsp:cNvPr id="0" name=""/>
        <dsp:cNvSpPr/>
      </dsp:nvSpPr>
      <dsp:spPr>
        <a:xfrm>
          <a:off x="2736304" y="668107"/>
          <a:ext cx="714363" cy="247960"/>
        </a:xfrm>
        <a:custGeom>
          <a:avLst/>
          <a:gdLst/>
          <a:ahLst/>
          <a:cxnLst/>
          <a:rect l="0" t="0" r="0" b="0"/>
          <a:pathLst>
            <a:path>
              <a:moveTo>
                <a:pt x="0" y="0"/>
              </a:moveTo>
              <a:lnTo>
                <a:pt x="0" y="123980"/>
              </a:lnTo>
              <a:lnTo>
                <a:pt x="714363" y="123980"/>
              </a:lnTo>
              <a:lnTo>
                <a:pt x="714363" y="247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85C8-06EF-49A8-B1BB-D003E9504289}">
      <dsp:nvSpPr>
        <dsp:cNvPr id="0" name=""/>
        <dsp:cNvSpPr/>
      </dsp:nvSpPr>
      <dsp:spPr>
        <a:xfrm>
          <a:off x="2021940" y="668107"/>
          <a:ext cx="714363" cy="247960"/>
        </a:xfrm>
        <a:custGeom>
          <a:avLst/>
          <a:gdLst/>
          <a:ahLst/>
          <a:cxnLst/>
          <a:rect l="0" t="0" r="0" b="0"/>
          <a:pathLst>
            <a:path>
              <a:moveTo>
                <a:pt x="714363" y="0"/>
              </a:moveTo>
              <a:lnTo>
                <a:pt x="714363" y="123980"/>
              </a:lnTo>
              <a:lnTo>
                <a:pt x="0" y="123980"/>
              </a:lnTo>
              <a:lnTo>
                <a:pt x="0" y="247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8578B-7CD4-46A1-9701-553B1B9BDFC9}">
      <dsp:nvSpPr>
        <dsp:cNvPr id="0" name=""/>
        <dsp:cNvSpPr/>
      </dsp:nvSpPr>
      <dsp:spPr>
        <a:xfrm>
          <a:off x="593213" y="668107"/>
          <a:ext cx="2143090" cy="247960"/>
        </a:xfrm>
        <a:custGeom>
          <a:avLst/>
          <a:gdLst/>
          <a:ahLst/>
          <a:cxnLst/>
          <a:rect l="0" t="0" r="0" b="0"/>
          <a:pathLst>
            <a:path>
              <a:moveTo>
                <a:pt x="2143090" y="0"/>
              </a:moveTo>
              <a:lnTo>
                <a:pt x="2143090" y="123980"/>
              </a:lnTo>
              <a:lnTo>
                <a:pt x="0" y="123980"/>
              </a:lnTo>
              <a:lnTo>
                <a:pt x="0" y="247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BC88D-014E-4D57-9271-AE5798B0111F}">
      <dsp:nvSpPr>
        <dsp:cNvPr id="0" name=""/>
        <dsp:cNvSpPr/>
      </dsp:nvSpPr>
      <dsp:spPr>
        <a:xfrm>
          <a:off x="2145921" y="77724"/>
          <a:ext cx="1180765" cy="590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Integer</a:t>
          </a:r>
        </a:p>
      </dsp:txBody>
      <dsp:txXfrm>
        <a:off x="2145921" y="77724"/>
        <a:ext cx="1180765" cy="590382"/>
      </dsp:txXfrm>
    </dsp:sp>
    <dsp:sp modelId="{1F413E6C-3406-4690-9702-2B58464AEBC0}">
      <dsp:nvSpPr>
        <dsp:cNvPr id="0" name=""/>
        <dsp:cNvSpPr/>
      </dsp:nvSpPr>
      <dsp:spPr>
        <a:xfrm>
          <a:off x="2830" y="916068"/>
          <a:ext cx="1180765" cy="590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Byte</a:t>
          </a:r>
        </a:p>
      </dsp:txBody>
      <dsp:txXfrm>
        <a:off x="2830" y="916068"/>
        <a:ext cx="1180765" cy="590382"/>
      </dsp:txXfrm>
    </dsp:sp>
    <dsp:sp modelId="{9791A52E-354D-415C-A820-9452096C70A5}">
      <dsp:nvSpPr>
        <dsp:cNvPr id="0" name=""/>
        <dsp:cNvSpPr/>
      </dsp:nvSpPr>
      <dsp:spPr>
        <a:xfrm>
          <a:off x="1431557" y="916068"/>
          <a:ext cx="1180765" cy="590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Short</a:t>
          </a:r>
        </a:p>
      </dsp:txBody>
      <dsp:txXfrm>
        <a:off x="1431557" y="916068"/>
        <a:ext cx="1180765" cy="590382"/>
      </dsp:txXfrm>
    </dsp:sp>
    <dsp:sp modelId="{AD061F31-1BDB-4C60-B938-1A5C670F0788}">
      <dsp:nvSpPr>
        <dsp:cNvPr id="0" name=""/>
        <dsp:cNvSpPr/>
      </dsp:nvSpPr>
      <dsp:spPr>
        <a:xfrm>
          <a:off x="2860284" y="916068"/>
          <a:ext cx="1180765" cy="590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Int</a:t>
          </a:r>
        </a:p>
      </dsp:txBody>
      <dsp:txXfrm>
        <a:off x="2860284" y="916068"/>
        <a:ext cx="1180765" cy="590382"/>
      </dsp:txXfrm>
    </dsp:sp>
    <dsp:sp modelId="{DD17914E-6F8C-4C67-BB10-5E97D168B9B9}">
      <dsp:nvSpPr>
        <dsp:cNvPr id="0" name=""/>
        <dsp:cNvSpPr/>
      </dsp:nvSpPr>
      <dsp:spPr>
        <a:xfrm>
          <a:off x="4289011" y="916068"/>
          <a:ext cx="1180765" cy="5903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Long</a:t>
          </a:r>
        </a:p>
      </dsp:txBody>
      <dsp:txXfrm>
        <a:off x="4289011" y="916068"/>
        <a:ext cx="1180765" cy="5903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6CF3E-9465-44FE-B3C1-B38BAB3FC700}" type="datetimeFigureOut">
              <a:rPr lang="en-US" smtClean="0"/>
              <a:t>9/14/2023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146D2-E8B3-42B3-B4AC-05833E4F53E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A146D2-E8B3-42B3-B4AC-05833E4F53EA}"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eaLnBrk="1" latinLnBrk="0" hangingPunct="1"/>
            <a:fld id="{FF494E4F-E939-449B-A8DB-B01B2E6A957A}" type="datetime1">
              <a:rPr lang="en-US" smtClean="0"/>
              <a:t>9/14/2023</a:t>
            </a:fld>
            <a:endParaRPr lang="en-US" dirty="0">
              <a:solidFill>
                <a:srgbClr val="FFFFFF"/>
              </a:solidFill>
            </a:endParaRPr>
          </a:p>
        </p:txBody>
      </p:sp>
      <p:sp>
        <p:nvSpPr>
          <p:cNvPr id="5" name="Footer Placeholder 4"/>
          <p:cNvSpPr>
            <a:spLocks noGrp="1"/>
          </p:cNvSpPr>
          <p:nvPr>
            <p:ph type="ftr" sz="quarter" idx="11"/>
          </p:nvPr>
        </p:nvSpPr>
        <p:spPr/>
        <p:txBody>
          <a:bodyPr/>
          <a:lstStyle/>
          <a:p>
            <a:r>
              <a:rPr kumimoji="0" lang="pt-BR">
                <a:solidFill>
                  <a:schemeClr val="accent1">
                    <a:tint val="20000"/>
                  </a:schemeClr>
                </a:solidFill>
              </a:rPr>
              <a:t>R.Padmaja, Asst.Professor, SITAMS</a:t>
            </a:r>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7520211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eaLnBrk="1" latinLnBrk="0" hangingPunct="1"/>
            <a:fld id="{BCA17DF5-2997-4BFD-B08B-7F04FA581150}" type="datetime1">
              <a:rPr lang="en-US" smtClean="0"/>
              <a:t>9/14/2023</a:t>
            </a:fld>
            <a:endParaRPr lang="en-US"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782722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eaLnBrk="1" latinLnBrk="0" hangingPunct="1"/>
            <a:fld id="{41EFC89C-CEF5-4B43-A3C3-7EAB033E67DF}" type="datetime1">
              <a:rPr lang="en-US" smtClean="0"/>
              <a:t>9/14/2023</a:t>
            </a:fld>
            <a:endParaRPr lang="en-US"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105846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55650"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706411"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500"/>
            </a:lvl1pPr>
          </a:lstStyle>
          <a:p>
            <a:r>
              <a:rPr lang="en-US"/>
              <a:t>Click to edit Master title style</a:t>
            </a:r>
            <a:endParaRPr lang="en-US" dirty="0"/>
          </a:p>
        </p:txBody>
      </p:sp>
      <p:sp>
        <p:nvSpPr>
          <p:cNvPr id="3" name="Subtitle 2"/>
          <p:cNvSpPr>
            <a:spLocks noGrp="1"/>
          </p:cNvSpPr>
          <p:nvPr>
            <p:ph type="subTitle" idx="1"/>
          </p:nvPr>
        </p:nvSpPr>
        <p:spPr>
          <a:xfrm>
            <a:off x="2079206" y="2268787"/>
            <a:ext cx="4018200" cy="1160213"/>
          </a:xfrm>
        </p:spPr>
        <p:txBody>
          <a:bodyPr tIns="0" anchor="b">
            <a:normAutofit/>
          </a:bodyPr>
          <a:lstStyle>
            <a:lvl1pPr marL="0" indent="0" algn="r">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1643462" y="3262852"/>
            <a:ext cx="311727"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8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8760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164620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4917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1643882" y="296258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3147254"/>
            <a:ext cx="5967420" cy="1424746"/>
          </a:xfrm>
        </p:spPr>
        <p:txBody>
          <a:bodyPr anchor="t">
            <a:normAutofit/>
          </a:bodyPr>
          <a:lstStyle>
            <a:lvl1pPr algn="r">
              <a:defRPr sz="2400"/>
            </a:lvl1pPr>
          </a:lstStyle>
          <a:p>
            <a:r>
              <a:rPr lang="en-US"/>
              <a:t>Click to edit Master title style</a:t>
            </a:r>
            <a:endParaRPr lang="en-US" dirty="0"/>
          </a:p>
        </p:txBody>
      </p:sp>
      <p:sp>
        <p:nvSpPr>
          <p:cNvPr id="3" name="Text Placeholder 2"/>
          <p:cNvSpPr>
            <a:spLocks noGrp="1"/>
          </p:cNvSpPr>
          <p:nvPr>
            <p:ph type="body" idx="1"/>
          </p:nvPr>
        </p:nvSpPr>
        <p:spPr>
          <a:xfrm>
            <a:off x="2080477" y="2268786"/>
            <a:ext cx="5843948" cy="878468"/>
          </a:xfrm>
        </p:spPr>
        <p:txBody>
          <a:bodyPr tIns="0" anchor="b">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658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805818"/>
            <a:ext cx="5963238"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54031" y="2052116"/>
            <a:ext cx="291897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99977" y="2052115"/>
            <a:ext cx="2920667"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1647129" y="641223"/>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3715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1645238" y="636424"/>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805818"/>
            <a:ext cx="596742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56964" y="2052115"/>
            <a:ext cx="2922350"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56964" y="2851331"/>
            <a:ext cx="2920217"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99975" y="2052115"/>
            <a:ext cx="2924849"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99976" y="2851331"/>
            <a:ext cx="292484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9/14/2023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7144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9/14/2023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1647129" y="64122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06905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9/14/2023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431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165616"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7743" y="1282452"/>
            <a:ext cx="1998271" cy="1903241"/>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840115" y="805818"/>
            <a:ext cx="4084709"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7742" y="3186155"/>
            <a:ext cx="1998271" cy="238639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70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eaLnBrk="1" latinLnBrk="0" hangingPunct="1"/>
            <a:fld id="{E51AF8E3-FF4C-4BFA-BC2F-5FAE3E4C71D7}" type="datetime1">
              <a:rPr lang="en-US" smtClean="0"/>
              <a:t>9/14/2023</a:t>
            </a:fld>
            <a:endParaRPr lang="en-US"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058432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5060296" y="3229"/>
            <a:ext cx="3472301"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Box 9"/>
          <p:cNvSpPr txBox="1"/>
          <p:nvPr/>
        </p:nvSpPr>
        <p:spPr>
          <a:xfrm>
            <a:off x="1166015"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8430" y="1282453"/>
            <a:ext cx="2978240" cy="1900473"/>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77741" y="3182928"/>
            <a:ext cx="2978906" cy="2386394"/>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9/14/2023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642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164567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965568"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139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7700901" y="450686"/>
            <a:ext cx="415636"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929536"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56564" y="970410"/>
            <a:ext cx="4850177"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9/14/2023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124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4A55BE66-B581-4AD2-93EA-DAE4F0D9EB79}" type="datetime1">
              <a:rPr lang="en-US" smtClean="0"/>
              <a:t>9/14/2023</a:t>
            </a:fld>
            <a:endParaRPr lang="en-US"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039102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eaLnBrk="1" latinLnBrk="0" hangingPunct="1"/>
            <a:fld id="{A070B983-6359-4033-AF04-5CB84BE3A937}" type="datetime1">
              <a:rPr lang="en-US" smtClean="0"/>
              <a:t>9/14/2023</a:t>
            </a:fld>
            <a:endParaRPr lang="en-US" dirty="0"/>
          </a:p>
        </p:txBody>
      </p:sp>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734971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eaLnBrk="1" latinLnBrk="0" hangingPunct="1"/>
            <a:fld id="{09CBC199-C6A0-4406-91D1-DEDCDC640F88}" type="datetime1">
              <a:rPr lang="en-US" smtClean="0"/>
              <a:t>9/14/2023</a:t>
            </a:fld>
            <a:endParaRPr lang="en-US" dirty="0"/>
          </a:p>
        </p:txBody>
      </p:sp>
      <p:sp>
        <p:nvSpPr>
          <p:cNvPr id="8" name="Footer Placeholder 7"/>
          <p:cNvSpPr>
            <a:spLocks noGrp="1"/>
          </p:cNvSpPr>
          <p:nvPr>
            <p:ph type="ftr" sz="quarter" idx="11"/>
          </p:nvPr>
        </p:nvSpPr>
        <p:spPr/>
        <p:txBody>
          <a:bodyPr/>
          <a:lstStyle/>
          <a:p>
            <a:r>
              <a:rPr kumimoji="0" lang="pt-BR"/>
              <a:t>R.Padmaja, Asst.Professor, SITAMS</a:t>
            </a:r>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079181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eaLnBrk="1" latinLnBrk="0" hangingPunct="1"/>
            <a:fld id="{55725B7F-1F01-49F2-B6FC-37CAEF784168}" type="datetime1">
              <a:rPr lang="en-US" smtClean="0"/>
              <a:t>9/14/2023</a:t>
            </a:fld>
            <a:endParaRPr lang="en-US"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708130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DB5A65DA-3B69-4E76-B2CF-DFA7C005B8B9}" type="datetime1">
              <a:rPr lang="en-US" smtClean="0"/>
              <a:t>9/14/2023</a:t>
            </a:fld>
            <a:endParaRPr lang="en-US" dirty="0"/>
          </a:p>
        </p:txBody>
      </p:sp>
      <p:sp>
        <p:nvSpPr>
          <p:cNvPr id="3" name="Footer Placeholder 2"/>
          <p:cNvSpPr>
            <a:spLocks noGrp="1"/>
          </p:cNvSpPr>
          <p:nvPr>
            <p:ph type="ftr" sz="quarter" idx="11"/>
          </p:nvPr>
        </p:nvSpPr>
        <p:spPr/>
        <p:txBody>
          <a:bodyPr/>
          <a:lstStyle/>
          <a:p>
            <a:r>
              <a:rPr kumimoji="0" lang="pt-BR"/>
              <a:t>R.Padmaja, Asst.Professor, SITAMS</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402470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5636892D-5C1D-4C7C-A9F6-7EF359694F23}" type="datetime1">
              <a:rPr lang="en-US" smtClean="0"/>
              <a:t>9/14/2023</a:t>
            </a:fld>
            <a:endParaRPr lang="en-US" dirty="0"/>
          </a:p>
        </p:txBody>
      </p:sp>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1484918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07DDBD59-E1AB-4B16-9BEE-202682B83C9C}" type="datetime1">
              <a:rPr lang="en-US" smtClean="0"/>
              <a:t>9/14/2023</a:t>
            </a:fld>
            <a:endParaRPr lang="en-US" dirty="0">
              <a:solidFill>
                <a:schemeClr val="tx1"/>
              </a:solidFill>
            </a:endParaRPr>
          </a:p>
        </p:txBody>
      </p:sp>
      <p:sp>
        <p:nvSpPr>
          <p:cNvPr id="6" name="Footer Placeholder 5"/>
          <p:cNvSpPr>
            <a:spLocks noGrp="1"/>
          </p:cNvSpPr>
          <p:nvPr>
            <p:ph type="ftr" sz="quarter" idx="11"/>
          </p:nvPr>
        </p:nvSpPr>
        <p:spPr/>
        <p:txBody>
          <a:bodyPr/>
          <a:lstStyle/>
          <a:p>
            <a:r>
              <a:rPr kumimoji="0" lang="pt-BR">
                <a:solidFill>
                  <a:schemeClr val="tx1"/>
                </a:solidFill>
              </a:rPr>
              <a:t>R.Padmaja, Asst.Professor, SITAMS</a:t>
            </a:r>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extLst>
      <p:ext uri="{BB962C8B-B14F-4D97-AF65-F5344CB8AC3E}">
        <p14:creationId xmlns:p14="http://schemas.microsoft.com/office/powerpoint/2010/main" val="155227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9A30CBB8-F2FD-4BCD-A409-414009B92DB8}" type="datetime1">
              <a:rPr lang="en-US" smtClean="0"/>
              <a:t>9/14/2023</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r>
              <a:rPr kumimoji="0" lang="pt-BR" sz="1000">
                <a:solidFill>
                  <a:schemeClr val="tx1"/>
                </a:solidFill>
              </a:rPr>
              <a:t>R.Padmaja, Asst.Professor, SITAMS</a:t>
            </a:r>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8219428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3846" y="2105202"/>
            <a:ext cx="7020154"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42400" cy="6858000"/>
          </a:xfrm>
          <a:prstGeom prst="rect">
            <a:avLst/>
          </a:prstGeom>
        </p:spPr>
      </p:pic>
      <p:sp>
        <p:nvSpPr>
          <p:cNvPr id="8" name="Rectangle 7"/>
          <p:cNvSpPr/>
          <p:nvPr/>
        </p:nvSpPr>
        <p:spPr>
          <a:xfrm>
            <a:off x="0" y="0"/>
            <a:ext cx="7231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58857" y="808057"/>
            <a:ext cx="5968748"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80199" y="2052116"/>
            <a:ext cx="5847405"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940390" y="5293464"/>
            <a:ext cx="2662729" cy="137160"/>
          </a:xfrm>
          <a:prstGeom prst="rect">
            <a:avLst/>
          </a:prstGeom>
        </p:spPr>
        <p:txBody>
          <a:bodyPr vert="horz" lIns="91440" tIns="18288" rIns="91440" bIns="45720" rtlCol="0" anchor="t"/>
          <a:lstStyle>
            <a:lvl1pPr algn="r">
              <a:defRPr sz="600">
                <a:solidFill>
                  <a:schemeClr val="tx1">
                    <a:tint val="75000"/>
                  </a:schemeClr>
                </a:solidFill>
                <a:latin typeface="+mn-lt"/>
              </a:defRPr>
            </a:lvl1pPr>
          </a:lstStyle>
          <a:p>
            <a:fld id="{3CBC1C18-307B-4F68-A007-B5B542270E8D}" type="datetimeFigureOut">
              <a:rPr lang="en-US" dirty="0"/>
              <a:t>9/14/2023</a:t>
            </a:fld>
            <a:endParaRPr lang="en-US" dirty="0"/>
          </a:p>
        </p:txBody>
      </p:sp>
      <p:sp>
        <p:nvSpPr>
          <p:cNvPr id="5" name="Footer Placeholder 4"/>
          <p:cNvSpPr>
            <a:spLocks noGrp="1"/>
          </p:cNvSpPr>
          <p:nvPr>
            <p:ph type="ftr" sz="quarter" idx="3"/>
          </p:nvPr>
        </p:nvSpPr>
        <p:spPr>
          <a:xfrm rot="5400000">
            <a:off x="-2413517" y="3683541"/>
            <a:ext cx="5885352" cy="134382"/>
          </a:xfrm>
          <a:prstGeom prst="rect">
            <a:avLst/>
          </a:prstGeom>
        </p:spPr>
        <p:txBody>
          <a:bodyPr vert="horz" lIns="91440" tIns="45720" rIns="91440" bIns="18288" rtlCol="0" anchor="b"/>
          <a:lstStyle>
            <a:lvl1pPr algn="r">
              <a:defRPr sz="6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18806" y="164593"/>
            <a:ext cx="477545" cy="322851"/>
          </a:xfrm>
          <a:prstGeom prst="rect">
            <a:avLst/>
          </a:prstGeom>
        </p:spPr>
        <p:txBody>
          <a:bodyPr vert="horz" lIns="91440" tIns="45720" rIns="45720" bIns="45720" rtlCol="0" anchor="ctr"/>
          <a:lstStyle>
            <a:lvl1pPr algn="r">
              <a:defRPr sz="135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721532"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800575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r" defTabSz="685800" rtl="0" eaLnBrk="1" latinLnBrk="0" hangingPunct="1">
        <a:lnSpc>
          <a:spcPct val="90000"/>
        </a:lnSpc>
        <a:spcBef>
          <a:spcPct val="0"/>
        </a:spcBef>
        <a:buNone/>
        <a:defRPr sz="255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5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35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05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a:solidFill>
            <a:schemeClr val="tx1"/>
          </a:solidFill>
          <a:effectLst/>
          <a:latin typeface="+mn-lt"/>
          <a:ea typeface="+mn-ea"/>
          <a:cs typeface="+mn-cs"/>
        </a:defRPr>
      </a:lvl5pPr>
      <a:lvl6pPr marL="1981962"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6pPr>
      <a:lvl7pPr marL="2331720"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7pPr>
      <a:lvl8pPr marL="2681478"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8pPr>
      <a:lvl9pPr marL="3031236"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1ECBCA-6AFF-CCD4-B817-D6BACE825A30}"/>
              </a:ext>
            </a:extLst>
          </p:cNvPr>
          <p:cNvSpPr>
            <a:spLocks noGrp="1"/>
          </p:cNvSpPr>
          <p:nvPr>
            <p:ph type="subTitle" idx="1"/>
          </p:nvPr>
        </p:nvSpPr>
        <p:spPr>
          <a:xfrm>
            <a:off x="1010461" y="2639235"/>
            <a:ext cx="5384259" cy="448688"/>
          </a:xfrm>
        </p:spPr>
        <p:txBody>
          <a:bodyPr>
            <a:noAutofit/>
          </a:bodyPr>
          <a:lstStyle/>
          <a:p>
            <a:pPr algn="ctr"/>
            <a:r>
              <a:rPr lang="en-IN" sz="3200" b="1" dirty="0">
                <a:solidFill>
                  <a:schemeClr val="accent5"/>
                </a:solidFill>
                <a:latin typeface="Cambria" panose="02040503050406030204" pitchFamily="18" charset="0"/>
                <a:ea typeface="Cambria" panose="02040503050406030204" pitchFamily="18" charset="0"/>
              </a:rPr>
              <a:t>UNIT  I </a:t>
            </a:r>
          </a:p>
        </p:txBody>
      </p:sp>
      <p:sp>
        <p:nvSpPr>
          <p:cNvPr id="5" name="TextBox 4">
            <a:extLst>
              <a:ext uri="{FF2B5EF4-FFF2-40B4-BE49-F238E27FC236}">
                <a16:creationId xmlns:a16="http://schemas.microsoft.com/office/drawing/2014/main" id="{883FF8C7-8F02-F0F0-AA62-3BA4F5BA6813}"/>
              </a:ext>
            </a:extLst>
          </p:cNvPr>
          <p:cNvSpPr txBox="1"/>
          <p:nvPr/>
        </p:nvSpPr>
        <p:spPr>
          <a:xfrm>
            <a:off x="886433" y="304800"/>
            <a:ext cx="5508287" cy="1685783"/>
          </a:xfrm>
          <a:prstGeom prst="rect">
            <a:avLst/>
          </a:prstGeom>
          <a:noFill/>
        </p:spPr>
        <p:txBody>
          <a:bodyPr wrap="square">
            <a:spAutoFit/>
          </a:bodyPr>
          <a:lstStyle/>
          <a:p>
            <a:pPr algn="ctr" defTabSz="342900">
              <a:lnSpc>
                <a:spcPct val="150000"/>
              </a:lnSpc>
            </a:pPr>
            <a:r>
              <a:rPr lang="en-IN" sz="2400" dirty="0">
                <a:solidFill>
                  <a:srgbClr val="C5FAEB">
                    <a:lumMod val="75000"/>
                  </a:srgbClr>
                </a:solidFill>
                <a:latin typeface="Cambria" panose="02040503050406030204" pitchFamily="18" charset="0"/>
                <a:ea typeface="Cambria" panose="02040503050406030204" pitchFamily="18" charset="0"/>
              </a:rPr>
              <a:t>SUBJECT CODE </a:t>
            </a:r>
            <a:r>
              <a:rPr lang="en-IN" sz="2400" dirty="0">
                <a:solidFill>
                  <a:prstClr val="white"/>
                </a:solidFill>
                <a:latin typeface="Cambria" panose="02040503050406030204" pitchFamily="18" charset="0"/>
                <a:ea typeface="Cambria" panose="02040503050406030204" pitchFamily="18" charset="0"/>
              </a:rPr>
              <a:t>: </a:t>
            </a:r>
            <a:r>
              <a:rPr lang="en-IN" sz="2400" dirty="0">
                <a:solidFill>
                  <a:srgbClr val="FFC715"/>
                </a:solidFill>
                <a:latin typeface="Cambria" panose="02040503050406030204" pitchFamily="18" charset="0"/>
                <a:ea typeface="Cambria" panose="02040503050406030204" pitchFamily="18" charset="0"/>
              </a:rPr>
              <a:t>20MCA125</a:t>
            </a:r>
            <a:r>
              <a:rPr lang="en-IN" sz="2400" dirty="0">
                <a:solidFill>
                  <a:prstClr val="white"/>
                </a:solidFill>
                <a:latin typeface="Cambria" panose="02040503050406030204" pitchFamily="18" charset="0"/>
                <a:ea typeface="Cambria" panose="02040503050406030204" pitchFamily="18" charset="0"/>
              </a:rPr>
              <a:t> </a:t>
            </a:r>
            <a:br>
              <a:rPr lang="en-IN" sz="2400" dirty="0">
                <a:solidFill>
                  <a:prstClr val="white"/>
                </a:solidFill>
                <a:latin typeface="Cambria" panose="02040503050406030204" pitchFamily="18" charset="0"/>
                <a:ea typeface="Cambria" panose="02040503050406030204" pitchFamily="18" charset="0"/>
              </a:rPr>
            </a:br>
            <a:r>
              <a:rPr lang="en-IN" sz="2400" dirty="0">
                <a:solidFill>
                  <a:srgbClr val="C5FAEB">
                    <a:lumMod val="75000"/>
                  </a:srgbClr>
                </a:solidFill>
                <a:latin typeface="Cambria" panose="02040503050406030204" pitchFamily="18" charset="0"/>
                <a:ea typeface="Cambria" panose="02040503050406030204" pitchFamily="18" charset="0"/>
              </a:rPr>
              <a:t>SUBJECT NAME </a:t>
            </a:r>
            <a:r>
              <a:rPr lang="en-IN" sz="2400" dirty="0">
                <a:solidFill>
                  <a:prstClr val="white"/>
                </a:solidFill>
                <a:latin typeface="Cambria" panose="02040503050406030204" pitchFamily="18" charset="0"/>
                <a:ea typeface="Cambria" panose="02040503050406030204" pitchFamily="18" charset="0"/>
              </a:rPr>
              <a:t>: </a:t>
            </a:r>
            <a:r>
              <a:rPr lang="en-IN" sz="2400" dirty="0">
                <a:solidFill>
                  <a:srgbClr val="FFC715"/>
                </a:solidFill>
                <a:latin typeface="Cambria" panose="02040503050406030204" pitchFamily="18" charset="0"/>
                <a:ea typeface="Cambria" panose="02040503050406030204" pitchFamily="18" charset="0"/>
              </a:rPr>
              <a:t>OBJECT</a:t>
            </a:r>
            <a:r>
              <a:rPr lang="en-IN" sz="2400" dirty="0">
                <a:solidFill>
                  <a:prstClr val="white"/>
                </a:solidFill>
                <a:latin typeface="Cambria" panose="02040503050406030204" pitchFamily="18" charset="0"/>
                <a:ea typeface="Cambria" panose="02040503050406030204" pitchFamily="18" charset="0"/>
              </a:rPr>
              <a:t> </a:t>
            </a:r>
            <a:r>
              <a:rPr lang="en-IN" sz="2400" dirty="0">
                <a:solidFill>
                  <a:srgbClr val="FFC715"/>
                </a:solidFill>
                <a:latin typeface="Cambria" panose="02040503050406030204" pitchFamily="18" charset="0"/>
                <a:ea typeface="Cambria" panose="02040503050406030204" pitchFamily="18" charset="0"/>
              </a:rPr>
              <a:t>ORIENTED PROGRAMMING THROUGH JAVA</a:t>
            </a:r>
            <a:endParaRPr lang="en-IN" sz="2400" dirty="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8B17846D-BE05-4AF8-D427-3EA9542CFC3C}"/>
              </a:ext>
            </a:extLst>
          </p:cNvPr>
          <p:cNvSpPr txBox="1"/>
          <p:nvPr/>
        </p:nvSpPr>
        <p:spPr>
          <a:xfrm>
            <a:off x="1054235" y="3994421"/>
            <a:ext cx="5340485" cy="3244030"/>
          </a:xfrm>
          <a:prstGeom prst="rect">
            <a:avLst/>
          </a:prstGeom>
          <a:noFill/>
        </p:spPr>
        <p:txBody>
          <a:bodyPr wrap="square" rtlCol="0">
            <a:spAutoFit/>
          </a:bodyPr>
          <a:lstStyle/>
          <a:p>
            <a:pPr algn="ctr" defTabSz="342900">
              <a:lnSpc>
                <a:spcPct val="150000"/>
              </a:lnSpc>
            </a:pPr>
            <a:r>
              <a:rPr lang="en-IN" sz="2800" b="1" dirty="0">
                <a:solidFill>
                  <a:srgbClr val="C5FAEB">
                    <a:lumMod val="50000"/>
                  </a:srgbClr>
                </a:solidFill>
                <a:latin typeface="Cambria" panose="02040503050406030204" pitchFamily="18" charset="0"/>
                <a:ea typeface="Cambria" panose="02040503050406030204" pitchFamily="18" charset="0"/>
              </a:rPr>
              <a:t>BY</a:t>
            </a:r>
          </a:p>
          <a:p>
            <a:pPr algn="ctr" defTabSz="342900">
              <a:lnSpc>
                <a:spcPct val="150000"/>
              </a:lnSpc>
            </a:pPr>
            <a:r>
              <a:rPr lang="en-IN" sz="2800" b="1" dirty="0">
                <a:solidFill>
                  <a:srgbClr val="C5FAEB">
                    <a:lumMod val="50000"/>
                  </a:srgbClr>
                </a:solidFill>
                <a:latin typeface="Cambria" panose="02040503050406030204" pitchFamily="18" charset="0"/>
                <a:ea typeface="Cambria" panose="02040503050406030204" pitchFamily="18" charset="0"/>
              </a:rPr>
              <a:t>Mrs. R.PADMAJA</a:t>
            </a:r>
          </a:p>
          <a:p>
            <a:pPr algn="ctr" defTabSz="342900">
              <a:lnSpc>
                <a:spcPct val="150000"/>
              </a:lnSpc>
            </a:pPr>
            <a:r>
              <a:rPr lang="en-IN" sz="2800" b="1" dirty="0">
                <a:solidFill>
                  <a:srgbClr val="C5FAEB">
                    <a:lumMod val="50000"/>
                  </a:srgbClr>
                </a:solidFill>
                <a:latin typeface="Cambria" panose="02040503050406030204" pitchFamily="18" charset="0"/>
                <a:ea typeface="Cambria" panose="02040503050406030204" pitchFamily="18" charset="0"/>
              </a:rPr>
              <a:t>Assistant Professor</a:t>
            </a:r>
          </a:p>
          <a:p>
            <a:pPr algn="ctr" defTabSz="342900">
              <a:lnSpc>
                <a:spcPct val="150000"/>
              </a:lnSpc>
            </a:pPr>
            <a:r>
              <a:rPr lang="en-IN" sz="2800" b="1" dirty="0">
                <a:solidFill>
                  <a:srgbClr val="C5FAEB">
                    <a:lumMod val="50000"/>
                  </a:srgbClr>
                </a:solidFill>
                <a:latin typeface="Cambria" panose="02040503050406030204" pitchFamily="18" charset="0"/>
                <a:ea typeface="Cambria" panose="02040503050406030204" pitchFamily="18" charset="0"/>
              </a:rPr>
              <a:t>MCA Department</a:t>
            </a:r>
          </a:p>
          <a:p>
            <a:pPr algn="ctr" defTabSz="342900">
              <a:lnSpc>
                <a:spcPct val="150000"/>
              </a:lnSpc>
            </a:pPr>
            <a:r>
              <a:rPr lang="en-IN" sz="2800" b="1" dirty="0">
                <a:solidFill>
                  <a:srgbClr val="C5FAEB">
                    <a:lumMod val="50000"/>
                  </a:srgbClr>
                </a:solidFill>
                <a:latin typeface="Cambria" panose="02040503050406030204" pitchFamily="18" charset="0"/>
                <a:ea typeface="Cambria" panose="02040503050406030204" pitchFamily="18" charset="0"/>
              </a:rPr>
              <a:t>SITAMS</a:t>
            </a:r>
            <a:endParaRPr lang="en-IN" sz="2800" dirty="0">
              <a:solidFill>
                <a:srgbClr val="C5FAEB">
                  <a:lumMod val="50000"/>
                </a:srgb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872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2074"/>
          </a:xfrm>
        </p:spPr>
        <p:txBody>
          <a:bodyPr>
            <a:normAutofit/>
          </a:bodyPr>
          <a:lstStyle/>
          <a:p>
            <a:r>
              <a:rPr lang="en-IN" sz="2000" b="1" dirty="0"/>
              <a:t>6</a:t>
            </a:r>
            <a:r>
              <a:rPr lang="en-IN" sz="2000" b="1" dirty="0">
                <a:solidFill>
                  <a:srgbClr val="0000FF"/>
                </a:solidFill>
                <a:latin typeface="Cambria" pitchFamily="18" charset="0"/>
              </a:rPr>
              <a:t>.  Java History</a:t>
            </a:r>
          </a:p>
        </p:txBody>
      </p:sp>
      <p:sp>
        <p:nvSpPr>
          <p:cNvPr id="2" name="Content Placeholder 1"/>
          <p:cNvSpPr>
            <a:spLocks noGrp="1"/>
          </p:cNvSpPr>
          <p:nvPr>
            <p:ph idx="1"/>
          </p:nvPr>
        </p:nvSpPr>
        <p:spPr>
          <a:xfrm>
            <a:off x="457200" y="609600"/>
            <a:ext cx="8534400" cy="5867400"/>
          </a:xfrm>
        </p:spPr>
        <p:txBody>
          <a:bodyPr>
            <a:normAutofit fontScale="92500" lnSpcReduction="10000"/>
          </a:bodyPr>
          <a:lstStyle/>
          <a:p>
            <a:pPr>
              <a:lnSpc>
                <a:spcPct val="150000"/>
              </a:lnSpc>
              <a:spcBef>
                <a:spcPts val="0"/>
              </a:spcBef>
              <a:buClrTx/>
              <a:buFont typeface="Wingdings" pitchFamily="2" charset="2"/>
              <a:buChar char="Ø"/>
            </a:pPr>
            <a:r>
              <a:rPr lang="en-IN" sz="1600" dirty="0">
                <a:latin typeface="Cambria" pitchFamily="18" charset="0"/>
              </a:rPr>
              <a:t>In 1990, sun Microsystems has conceived a project to develop software for consumer electronic devices like TVS and VCRs that could be controlled by a remote. </a:t>
            </a:r>
          </a:p>
          <a:p>
            <a:pPr>
              <a:lnSpc>
                <a:spcPct val="150000"/>
              </a:lnSpc>
              <a:spcBef>
                <a:spcPts val="0"/>
              </a:spcBef>
              <a:buClrTx/>
              <a:buFont typeface="Wingdings" pitchFamily="2" charset="2"/>
              <a:buChar char="Ø"/>
            </a:pPr>
            <a:r>
              <a:rPr lang="en-IN" sz="1600" dirty="0">
                <a:latin typeface="Cambria" pitchFamily="18" charset="0"/>
              </a:rPr>
              <a:t>This project was called </a:t>
            </a:r>
            <a:r>
              <a:rPr lang="en-IN" sz="1600" b="1" dirty="0">
                <a:latin typeface="Cambria" pitchFamily="18" charset="0"/>
              </a:rPr>
              <a:t>Stealth Project </a:t>
            </a:r>
            <a:r>
              <a:rPr lang="en-IN" sz="1600" dirty="0">
                <a:latin typeface="Cambria" pitchFamily="18" charset="0"/>
              </a:rPr>
              <a:t> but later its name was changed to </a:t>
            </a:r>
            <a:r>
              <a:rPr lang="en-IN" sz="1600" b="1" dirty="0">
                <a:latin typeface="Cambria" pitchFamily="18" charset="0"/>
              </a:rPr>
              <a:t>Green Project</a:t>
            </a:r>
            <a:r>
              <a:rPr lang="en-IN" sz="1600" dirty="0">
                <a:latin typeface="Cambria" pitchFamily="18" charset="0"/>
              </a:rPr>
              <a:t> .</a:t>
            </a:r>
          </a:p>
          <a:p>
            <a:pPr>
              <a:lnSpc>
                <a:spcPct val="150000"/>
              </a:lnSpc>
              <a:spcBef>
                <a:spcPts val="0"/>
              </a:spcBef>
              <a:buClrTx/>
              <a:buFont typeface="Wingdings" pitchFamily="2" charset="2"/>
              <a:buChar char="Ø"/>
            </a:pPr>
            <a:r>
              <a:rPr lang="en-IN" sz="1600" dirty="0">
                <a:latin typeface="Cambria" pitchFamily="18" charset="0"/>
              </a:rPr>
              <a:t>In January of 1991, Bill Joy, James Gosling, Mike Sheradin, Patrick Naughton and several others met in Colorado to discuss this project.</a:t>
            </a:r>
          </a:p>
          <a:p>
            <a:pPr>
              <a:lnSpc>
                <a:spcPct val="150000"/>
              </a:lnSpc>
              <a:spcBef>
                <a:spcPts val="0"/>
              </a:spcBef>
              <a:buClrTx/>
              <a:buFont typeface="Wingdings" pitchFamily="2" charset="2"/>
              <a:buChar char="Ø"/>
            </a:pPr>
            <a:r>
              <a:rPr lang="en-IN" sz="1600" dirty="0">
                <a:latin typeface="Cambria" pitchFamily="18" charset="0"/>
              </a:rPr>
              <a:t>Mike sheradin was to focus on business development, Patrick was on begin work on graphic system , and James Gosling was to identify the proper programming language for this project.</a:t>
            </a:r>
          </a:p>
          <a:p>
            <a:pPr>
              <a:lnSpc>
                <a:spcPct val="150000"/>
              </a:lnSpc>
              <a:spcBef>
                <a:spcPts val="0"/>
              </a:spcBef>
              <a:buClrTx/>
              <a:buFont typeface="Wingdings" pitchFamily="2" charset="2"/>
              <a:buChar char="Ø"/>
            </a:pPr>
            <a:r>
              <a:rPr lang="en-IN" sz="1600" dirty="0">
                <a:latin typeface="Cambria" pitchFamily="18" charset="0"/>
              </a:rPr>
              <a:t>Gosling thought C and C++ could be used to develop the project.</a:t>
            </a:r>
          </a:p>
          <a:p>
            <a:pPr>
              <a:lnSpc>
                <a:spcPct val="150000"/>
              </a:lnSpc>
              <a:spcBef>
                <a:spcPts val="0"/>
              </a:spcBef>
              <a:buClrTx/>
              <a:buFont typeface="Wingdings" pitchFamily="2" charset="2"/>
              <a:buChar char="Ø"/>
            </a:pPr>
            <a:r>
              <a:rPr lang="en-IN" sz="1600" dirty="0">
                <a:latin typeface="Cambria" pitchFamily="18" charset="0"/>
              </a:rPr>
              <a:t>But the problem he faced with them is that they were system dependent languages and hence could not be used on various processors , which electronic devices use.</a:t>
            </a:r>
          </a:p>
          <a:p>
            <a:pPr>
              <a:lnSpc>
                <a:spcPct val="150000"/>
              </a:lnSpc>
              <a:spcBef>
                <a:spcPts val="0"/>
              </a:spcBef>
              <a:buClrTx/>
              <a:buFont typeface="Wingdings" pitchFamily="2" charset="2"/>
              <a:buChar char="Ø"/>
            </a:pPr>
            <a:r>
              <a:rPr lang="en-IN" sz="1600" dirty="0">
                <a:latin typeface="Cambria" pitchFamily="18" charset="0"/>
              </a:rPr>
              <a:t>So he decided to develop new language which is completely system independent. This language was initially called “Oak”. Later it changed to “Java”.</a:t>
            </a:r>
          </a:p>
          <a:p>
            <a:pPr>
              <a:lnSpc>
                <a:spcPct val="150000"/>
              </a:lnSpc>
              <a:spcBef>
                <a:spcPts val="0"/>
              </a:spcBef>
              <a:buClrTx/>
              <a:buFont typeface="Wingdings" pitchFamily="2" charset="2"/>
              <a:buChar char="Ø"/>
            </a:pPr>
            <a:r>
              <a:rPr lang="en-IN" sz="1600" dirty="0">
                <a:latin typeface="Cambria" pitchFamily="18" charset="0"/>
              </a:rPr>
              <a:t>James gosling and his team members were consume a lot of coffee while preparing this language. They felt that they were able to develop a better language of good quality coffee they consumed.</a:t>
            </a:r>
          </a:p>
          <a:p>
            <a:pPr>
              <a:lnSpc>
                <a:spcPct val="150000"/>
              </a:lnSpc>
              <a:spcBef>
                <a:spcPts val="0"/>
              </a:spcBef>
              <a:buClrTx/>
              <a:buFont typeface="Wingdings" pitchFamily="2" charset="2"/>
              <a:buChar char="Ø"/>
            </a:pPr>
            <a:r>
              <a:rPr lang="en-IN" sz="1600" dirty="0">
                <a:latin typeface="Cambria" pitchFamily="18" charset="0"/>
              </a:rPr>
              <a:t>So the coffee has its own role in developing this language and good quality was exported in the entire world from a place called “Java Island”.</a:t>
            </a:r>
          </a:p>
          <a:p>
            <a:pPr>
              <a:lnSpc>
                <a:spcPct val="150000"/>
              </a:lnSpc>
              <a:spcBef>
                <a:spcPts val="0"/>
              </a:spcBef>
              <a:buClrTx/>
              <a:buFont typeface="Wingdings" pitchFamily="2" charset="2"/>
              <a:buChar char="Ø"/>
            </a:pPr>
            <a:r>
              <a:rPr lang="en-IN" sz="1600" dirty="0">
                <a:latin typeface="Cambria" pitchFamily="18" charset="0"/>
              </a:rPr>
              <a:t>Hence they fixed name as “Java” and the symbol for that language is Coffee cup and saucer.  </a:t>
            </a:r>
          </a:p>
          <a:p>
            <a:pPr>
              <a:buClrTx/>
              <a:buFont typeface="Wingdings" pitchFamily="2" charset="2"/>
              <a:buChar char="Ø"/>
            </a:pPr>
            <a:endParaRPr lang="en-IN" sz="1400"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E5BD14A5-5371-9E80-0ACA-AF3B92A48EF1}"/>
              </a:ext>
            </a:extLst>
          </p:cNvPr>
          <p:cNvSpPr/>
          <p:nvPr/>
        </p:nvSpPr>
        <p:spPr>
          <a:xfrm>
            <a:off x="152400" y="136525"/>
            <a:ext cx="8839200" cy="6035675"/>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56159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62074"/>
          </a:xfrm>
        </p:spPr>
        <p:txBody>
          <a:bodyPr>
            <a:normAutofit/>
          </a:bodyPr>
          <a:lstStyle/>
          <a:p>
            <a:r>
              <a:rPr lang="en-IN" sz="2000" b="1" dirty="0">
                <a:latin typeface="Cambria" pitchFamily="18" charset="0"/>
              </a:rPr>
              <a:t>7.  Java Features</a:t>
            </a:r>
          </a:p>
        </p:txBody>
      </p:sp>
      <p:sp>
        <p:nvSpPr>
          <p:cNvPr id="2" name="Content Placeholder 1"/>
          <p:cNvSpPr>
            <a:spLocks noGrp="1"/>
          </p:cNvSpPr>
          <p:nvPr>
            <p:ph idx="1"/>
          </p:nvPr>
        </p:nvSpPr>
        <p:spPr>
          <a:xfrm>
            <a:off x="467544" y="533400"/>
            <a:ext cx="8229600" cy="5847928"/>
          </a:xfrm>
        </p:spPr>
        <p:txBody>
          <a:bodyPr>
            <a:normAutofit/>
          </a:bodyPr>
          <a:lstStyle/>
          <a:p>
            <a:pPr marL="514350" indent="-404813">
              <a:lnSpc>
                <a:spcPct val="150000"/>
              </a:lnSpc>
              <a:spcBef>
                <a:spcPts val="0"/>
              </a:spcBef>
            </a:pPr>
            <a:r>
              <a:rPr lang="en-IN" sz="1400" dirty="0">
                <a:latin typeface="Cambria" pitchFamily="18" charset="0"/>
                <a:cs typeface="Times New Roman" pitchFamily="18" charset="0"/>
              </a:rPr>
              <a:t>Features of a language are nothing but the set of services or facilities provided by the language vendors to the industry programmer.</a:t>
            </a:r>
          </a:p>
          <a:p>
            <a:pPr marL="514350" indent="-404813">
              <a:lnSpc>
                <a:spcPct val="150000"/>
              </a:lnSpc>
              <a:spcBef>
                <a:spcPts val="0"/>
              </a:spcBef>
            </a:pPr>
            <a:r>
              <a:rPr lang="en-IN" sz="1400" dirty="0">
                <a:latin typeface="Cambria" pitchFamily="18" charset="0"/>
                <a:cs typeface="Times New Roman" pitchFamily="18" charset="0"/>
              </a:rPr>
              <a:t>Some important features of java are:</a:t>
            </a:r>
          </a:p>
          <a:p>
            <a:pPr marL="514350" indent="-404813"/>
            <a:endParaRPr lang="en-IN" sz="1400" dirty="0">
              <a:latin typeface="Cambria" pitchFamily="18" charset="0"/>
              <a:cs typeface="Times New Roman" pitchFamily="18" charset="0"/>
            </a:endParaRPr>
          </a:p>
          <a:p>
            <a:pPr marL="514350" indent="-404813"/>
            <a:endParaRPr lang="en-IN" sz="1400" dirty="0">
              <a:latin typeface="Cambria" pitchFamily="18" charset="0"/>
              <a:cs typeface="Times New Roman" pitchFamily="18" charset="0"/>
            </a:endParaRPr>
          </a:p>
          <a:p>
            <a:pPr marL="514350" indent="-404813" algn="ctr"/>
            <a:r>
              <a:rPr lang="en-IN" sz="1400" dirty="0">
                <a:latin typeface="Cambria" pitchFamily="18" charset="0"/>
                <a:cs typeface="Times New Roman" pitchFamily="18" charset="0"/>
              </a:rPr>
              <a:t> </a:t>
            </a:r>
          </a:p>
        </p:txBody>
      </p:sp>
      <p:pic>
        <p:nvPicPr>
          <p:cNvPr id="1026"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66800" y="1828800"/>
            <a:ext cx="7315200" cy="3886200"/>
          </a:xfrm>
          <a:prstGeom prst="rect">
            <a:avLst/>
          </a:prstGeom>
          <a:solidFill>
            <a:schemeClr val="bg1"/>
          </a:solidFill>
          <a:ln>
            <a:solidFill>
              <a:schemeClr val="tx1"/>
            </a:solidFill>
          </a:ln>
          <a:effectLst/>
        </p:spPr>
      </p:pic>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79452F6A-F491-C70E-7C72-124C1166F226}"/>
              </a:ext>
            </a:extLst>
          </p:cNvPr>
          <p:cNvSpPr/>
          <p:nvPr/>
        </p:nvSpPr>
        <p:spPr>
          <a:xfrm>
            <a:off x="152400" y="136525"/>
            <a:ext cx="8839200" cy="6035675"/>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2048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Simple</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Platform Independent</a:t>
            </a:r>
          </a:p>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Architectural Neutral</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Portable</a:t>
            </a:r>
          </a:p>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Multi Threading</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Distributed</a:t>
            </a:r>
          </a:p>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Networked</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Robust</a:t>
            </a:r>
          </a:p>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Dynamic</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Secured</a:t>
            </a:r>
          </a:p>
          <a:p>
            <a:pPr marL="452628" indent="-342900">
              <a:lnSpc>
                <a:spcPct val="150000"/>
              </a:lnSpc>
              <a:spcBef>
                <a:spcPts val="0"/>
              </a:spcBef>
              <a:buClr>
                <a:schemeClr val="tx1"/>
              </a:buClr>
              <a:buFont typeface="+mj-lt"/>
              <a:buAutoNum type="alphaLcParenR"/>
            </a:pPr>
            <a:r>
              <a:rPr lang="en-IN" sz="1800" dirty="0">
                <a:solidFill>
                  <a:srgbClr val="0000FF"/>
                </a:solidFill>
                <a:latin typeface="Cambria" pitchFamily="18" charset="0"/>
              </a:rPr>
              <a:t>Interpreted &amp; High Performed</a:t>
            </a:r>
          </a:p>
          <a:p>
            <a:pPr marL="452628" indent="-342900">
              <a:lnSpc>
                <a:spcPct val="150000"/>
              </a:lnSpc>
              <a:spcBef>
                <a:spcPts val="0"/>
              </a:spcBef>
              <a:buClr>
                <a:schemeClr val="tx1"/>
              </a:buClr>
              <a:buFont typeface="+mj-lt"/>
              <a:buAutoNum type="alphaLcParenR"/>
            </a:pPr>
            <a:r>
              <a:rPr lang="en-IN" sz="1800" dirty="0">
                <a:solidFill>
                  <a:srgbClr val="C00000"/>
                </a:solidFill>
                <a:latin typeface="Cambria" pitchFamily="18" charset="0"/>
              </a:rPr>
              <a:t>Object Oriented</a:t>
            </a:r>
          </a:p>
          <a:p>
            <a:pPr marL="109728" indent="0">
              <a:buClr>
                <a:schemeClr val="tx1"/>
              </a:buClr>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3E5BD3D4-370F-BF67-9A4B-7BFB45EF5247}"/>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41908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marL="109728" indent="0">
              <a:buClr>
                <a:schemeClr val="tx1"/>
              </a:buClr>
              <a:buNone/>
            </a:pPr>
            <a:endParaRPr lang="en-IN" sz="1400" dirty="0"/>
          </a:p>
          <a:p>
            <a:pPr marL="452628" indent="-342900">
              <a:lnSpc>
                <a:spcPct val="150000"/>
              </a:lnSpc>
              <a:spcBef>
                <a:spcPts val="0"/>
              </a:spcBef>
              <a:buClr>
                <a:schemeClr val="tx1"/>
              </a:buClr>
              <a:buFont typeface="+mj-lt"/>
              <a:buAutoNum type="alphaLcParenR"/>
            </a:pPr>
            <a:r>
              <a:rPr lang="en-IN" sz="1800" b="1" dirty="0">
                <a:solidFill>
                  <a:srgbClr val="0000FF"/>
                </a:solidFill>
                <a:latin typeface="Cambria" pitchFamily="18" charset="0"/>
              </a:rPr>
              <a:t>Simple</a:t>
            </a:r>
          </a:p>
          <a:p>
            <a:pPr marL="914400" indent="-400050">
              <a:lnSpc>
                <a:spcPct val="150000"/>
              </a:lnSpc>
              <a:spcBef>
                <a:spcPts val="0"/>
              </a:spcBef>
              <a:buClr>
                <a:schemeClr val="tx1"/>
              </a:buClr>
              <a:buNone/>
            </a:pPr>
            <a:r>
              <a:rPr lang="en-IN" sz="1800" dirty="0">
                <a:latin typeface="Cambria" pitchFamily="18" charset="0"/>
              </a:rPr>
              <a:t>According to sun, Java language is simple because</a:t>
            </a:r>
          </a:p>
          <a:p>
            <a:pPr marL="914400" indent="-400050">
              <a:lnSpc>
                <a:spcPct val="150000"/>
              </a:lnSpc>
              <a:spcBef>
                <a:spcPts val="0"/>
              </a:spcBef>
              <a:buClr>
                <a:schemeClr val="tx1"/>
              </a:buClr>
              <a:buFont typeface="Wingdings" pitchFamily="2" charset="2"/>
              <a:buChar char="§"/>
            </a:pPr>
            <a:r>
              <a:rPr lang="en-IN" sz="1800" dirty="0">
                <a:latin typeface="Cambria" pitchFamily="18" charset="0"/>
              </a:rPr>
              <a:t>It have Rich Set of API (Application Protocol Interface)</a:t>
            </a:r>
          </a:p>
          <a:p>
            <a:pPr marL="914400" indent="-400050">
              <a:lnSpc>
                <a:spcPct val="150000"/>
              </a:lnSpc>
              <a:spcBef>
                <a:spcPts val="0"/>
              </a:spcBef>
              <a:buClr>
                <a:schemeClr val="tx1"/>
              </a:buClr>
              <a:buFont typeface="Wingdings" pitchFamily="2" charset="2"/>
              <a:buChar char="§"/>
            </a:pPr>
            <a:r>
              <a:rPr lang="en-IN" sz="1800" dirty="0">
                <a:latin typeface="Cambria" pitchFamily="18" charset="0"/>
              </a:rPr>
              <a:t>It have Garbage Collector which is always used to collect un-Referenced memory location for improving performance of a Java program.</a:t>
            </a:r>
          </a:p>
          <a:p>
            <a:pPr marL="914400" indent="-400050">
              <a:lnSpc>
                <a:spcPct val="150000"/>
              </a:lnSpc>
              <a:spcBef>
                <a:spcPts val="0"/>
              </a:spcBef>
              <a:buClr>
                <a:schemeClr val="tx1"/>
              </a:buClr>
              <a:buFont typeface="Wingdings" pitchFamily="2" charset="2"/>
              <a:buChar char="§"/>
            </a:pPr>
            <a:r>
              <a:rPr lang="en-IN" sz="1800" dirty="0">
                <a:latin typeface="Cambria" pitchFamily="18" charset="0"/>
              </a:rPr>
              <a:t>It has user friendly syntax for developing any applications.</a:t>
            </a:r>
          </a:p>
          <a:p>
            <a:pPr marL="914400" indent="-400050">
              <a:lnSpc>
                <a:spcPct val="150000"/>
              </a:lnSpc>
              <a:spcBef>
                <a:spcPts val="0"/>
              </a:spcBef>
              <a:buClr>
                <a:schemeClr val="tx1"/>
              </a:buClr>
              <a:buFont typeface="Wingdings" pitchFamily="2" charset="2"/>
              <a:buChar char="§"/>
            </a:pPr>
            <a:r>
              <a:rPr lang="en-IN" sz="1800" dirty="0">
                <a:latin typeface="Cambria" pitchFamily="18" charset="0"/>
              </a:rPr>
              <a:t>It is free from Pointer due to execution time of application is improve .  </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F2C02E58-A079-890D-C0A0-E6FB4824A8AF}"/>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41908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626291"/>
          </a:xfrm>
        </p:spPr>
        <p:txBody>
          <a:bodyPr>
            <a:normAutofit/>
          </a:bodyPr>
          <a:lstStyle/>
          <a:p>
            <a:pPr marL="452628" indent="-342900">
              <a:buClrTx/>
              <a:buFont typeface="+mj-lt"/>
              <a:buAutoNum type="alphaLcParenR" startAt="2"/>
            </a:pPr>
            <a:r>
              <a:rPr lang="en-IN" sz="1800" b="1" dirty="0">
                <a:solidFill>
                  <a:srgbClr val="0000FF"/>
                </a:solidFill>
                <a:latin typeface="Cambria" pitchFamily="18" charset="0"/>
              </a:rPr>
              <a:t>Platform Independent :</a:t>
            </a:r>
          </a:p>
          <a:p>
            <a:pPr marL="109728" indent="0">
              <a:lnSpc>
                <a:spcPct val="150000"/>
              </a:lnSpc>
              <a:spcBef>
                <a:spcPts val="0"/>
              </a:spcBef>
              <a:buClrTx/>
              <a:buNone/>
            </a:pPr>
            <a:r>
              <a:rPr lang="en-IN" sz="1800" b="1" dirty="0">
                <a:latin typeface="Cambria" pitchFamily="18" charset="0"/>
              </a:rPr>
              <a:t>	</a:t>
            </a:r>
            <a:r>
              <a:rPr lang="en-IN" sz="1800" dirty="0">
                <a:latin typeface="Cambria" pitchFamily="18" charset="0"/>
              </a:rPr>
              <a:t>A language or technology is said to be perform independent if and only if 	which can run on any available operating systems with respective to its 	development and compilation.</a:t>
            </a:r>
          </a:p>
          <a:p>
            <a:pPr marL="109728" indent="0" algn="ctr">
              <a:buClrTx/>
              <a:buNone/>
            </a:pPr>
            <a:endParaRPr lang="en-IN" sz="1800" b="1" dirty="0">
              <a:latin typeface="Cambria"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624736" cy="29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B6A3E487-0E12-699B-CFF4-887DC7EF1A3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33577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248400"/>
          </a:xfrm>
        </p:spPr>
        <p:txBody>
          <a:bodyPr>
            <a:normAutofit/>
          </a:bodyPr>
          <a:lstStyle/>
          <a:p>
            <a:pPr marL="452628" indent="-342900">
              <a:buClr>
                <a:schemeClr val="tx1"/>
              </a:buClr>
              <a:buFont typeface="+mj-lt"/>
              <a:buAutoNum type="alphaLcParenR" startAt="3"/>
            </a:pPr>
            <a:endParaRPr lang="en-IN" sz="1400" b="1" dirty="0"/>
          </a:p>
          <a:p>
            <a:pPr marL="452628" indent="-342900">
              <a:lnSpc>
                <a:spcPct val="150000"/>
              </a:lnSpc>
              <a:spcBef>
                <a:spcPts val="0"/>
              </a:spcBef>
              <a:buClr>
                <a:schemeClr val="tx1"/>
              </a:buClr>
              <a:buFont typeface="+mj-lt"/>
              <a:buAutoNum type="alphaLcParenR" startAt="3"/>
            </a:pPr>
            <a:r>
              <a:rPr lang="en-IN" sz="1800" b="1" dirty="0">
                <a:solidFill>
                  <a:srgbClr val="0000FF"/>
                </a:solidFill>
                <a:latin typeface="Cambria" pitchFamily="18" charset="0"/>
              </a:rPr>
              <a:t>Architectural  Neutral :</a:t>
            </a:r>
          </a:p>
          <a:p>
            <a:pPr marL="463550" indent="0" algn="just">
              <a:lnSpc>
                <a:spcPct val="150000"/>
              </a:lnSpc>
              <a:spcBef>
                <a:spcPts val="0"/>
              </a:spcBef>
              <a:buClr>
                <a:schemeClr val="tx1"/>
              </a:buClr>
              <a:buNone/>
            </a:pPr>
            <a:r>
              <a:rPr lang="en-IN" sz="1800" dirty="0">
                <a:latin typeface="Cambria" pitchFamily="18" charset="0"/>
              </a:rPr>
              <a:t>Architecture represents processor. </a:t>
            </a:r>
          </a:p>
          <a:p>
            <a:pPr marL="463550" indent="0" algn="just">
              <a:lnSpc>
                <a:spcPct val="150000"/>
              </a:lnSpc>
              <a:spcBef>
                <a:spcPts val="0"/>
              </a:spcBef>
              <a:buClr>
                <a:schemeClr val="tx1"/>
              </a:buClr>
              <a:buNone/>
            </a:pPr>
            <a:r>
              <a:rPr lang="en-IN" sz="1800" dirty="0">
                <a:latin typeface="Cambria" pitchFamily="18" charset="0"/>
              </a:rPr>
              <a:t>Language or technology is said to be architectural  neutral which can run on any 	available processors in the real world without considering there architecture and 	vendor with respect to its development and compilation.</a:t>
            </a:r>
          </a:p>
          <a:p>
            <a:pPr marL="452628" indent="-342900">
              <a:lnSpc>
                <a:spcPct val="150000"/>
              </a:lnSpc>
              <a:spcBef>
                <a:spcPts val="0"/>
              </a:spcBef>
              <a:buClr>
                <a:schemeClr val="tx1"/>
              </a:buClr>
              <a:buFont typeface="+mj-lt"/>
              <a:buAutoNum type="alphaLcParenR" startAt="4"/>
            </a:pPr>
            <a:r>
              <a:rPr lang="en-IN" sz="1800" b="1" dirty="0">
                <a:solidFill>
                  <a:srgbClr val="0000FF"/>
                </a:solidFill>
                <a:latin typeface="Cambria" pitchFamily="18" charset="0"/>
              </a:rPr>
              <a:t>  Portable :</a:t>
            </a:r>
          </a:p>
          <a:p>
            <a:pPr marL="109728" indent="0">
              <a:lnSpc>
                <a:spcPct val="150000"/>
              </a:lnSpc>
              <a:spcBef>
                <a:spcPts val="0"/>
              </a:spcBef>
              <a:buClr>
                <a:schemeClr val="tx1"/>
              </a:buClr>
              <a:buNone/>
            </a:pPr>
            <a:r>
              <a:rPr lang="en-IN" sz="1800" b="1" dirty="0">
                <a:latin typeface="Cambria" pitchFamily="18" charset="0"/>
              </a:rPr>
              <a:t>	</a:t>
            </a:r>
            <a:r>
              <a:rPr lang="en-IN" sz="1800" dirty="0">
                <a:latin typeface="Cambria" pitchFamily="18" charset="0"/>
              </a:rPr>
              <a:t>If any language supports platform independent and architectural neutral 	then that language is known as portable.</a:t>
            </a:r>
          </a:p>
          <a:p>
            <a:pPr marL="109728" indent="0" algn="ctr">
              <a:lnSpc>
                <a:spcPct val="150000"/>
              </a:lnSpc>
              <a:spcBef>
                <a:spcPts val="0"/>
              </a:spcBef>
              <a:buClr>
                <a:schemeClr val="tx1"/>
              </a:buClr>
              <a:buNone/>
            </a:pPr>
            <a:r>
              <a:rPr lang="en-IN" sz="1800" b="1" dirty="0">
                <a:solidFill>
                  <a:srgbClr val="C00000"/>
                </a:solidFill>
                <a:latin typeface="Cambria" pitchFamily="18" charset="0"/>
              </a:rPr>
              <a:t>Portability= Platform Independent + Architecture</a:t>
            </a:r>
          </a:p>
          <a:p>
            <a:pPr marL="452628" indent="-342900">
              <a:lnSpc>
                <a:spcPct val="150000"/>
              </a:lnSpc>
              <a:spcBef>
                <a:spcPts val="0"/>
              </a:spcBef>
              <a:buClr>
                <a:schemeClr val="tx1"/>
              </a:buClr>
              <a:buFont typeface="+mj-lt"/>
              <a:buAutoNum type="alphaLcParenR" startAt="5"/>
            </a:pPr>
            <a:r>
              <a:rPr lang="en-IN" sz="1800" b="1" dirty="0">
                <a:solidFill>
                  <a:srgbClr val="0000FF"/>
                </a:solidFill>
                <a:latin typeface="Cambria" pitchFamily="18" charset="0"/>
              </a:rPr>
              <a:t>Multithreaded :</a:t>
            </a:r>
          </a:p>
          <a:p>
            <a:pPr marL="109728" indent="0">
              <a:lnSpc>
                <a:spcPct val="150000"/>
              </a:lnSpc>
              <a:spcBef>
                <a:spcPts val="0"/>
              </a:spcBef>
              <a:buClr>
                <a:schemeClr val="tx1"/>
              </a:buClr>
              <a:buNone/>
            </a:pPr>
            <a:r>
              <a:rPr lang="en-IN" sz="1800" b="1" dirty="0">
                <a:latin typeface="Cambria" pitchFamily="18" charset="0"/>
              </a:rPr>
              <a:t>	</a:t>
            </a:r>
            <a:r>
              <a:rPr lang="en-IN" sz="1800" dirty="0">
                <a:latin typeface="Cambria" pitchFamily="18" charset="0"/>
              </a:rPr>
              <a:t>Multithreaded means handling multiple tasks simultaneously. Java helps 	to handle multiple task simultaneously with the help  of threads.</a:t>
            </a:r>
          </a:p>
          <a:p>
            <a:pPr marL="109728" indent="0" algn="ctr">
              <a:buClr>
                <a:schemeClr val="tx1"/>
              </a:buClr>
              <a:buNone/>
            </a:pPr>
            <a:endParaRPr lang="en-IN" sz="1800" b="1"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B704ED9D-E80A-D685-D677-D5A16F29E399}"/>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45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marL="452628" indent="-342900">
              <a:buClr>
                <a:schemeClr val="tx1"/>
              </a:buClr>
              <a:buFont typeface="+mj-lt"/>
              <a:buAutoNum type="alphaLcParenR" startAt="6"/>
            </a:pPr>
            <a:r>
              <a:rPr lang="en-IN" sz="1800" b="1" dirty="0">
                <a:solidFill>
                  <a:srgbClr val="0000FF"/>
                </a:solidFill>
                <a:latin typeface="Cambria" pitchFamily="18" charset="0"/>
              </a:rPr>
              <a:t>Distributed :</a:t>
            </a:r>
          </a:p>
          <a:p>
            <a:pPr marL="109728" indent="0">
              <a:lnSpc>
                <a:spcPct val="150000"/>
              </a:lnSpc>
              <a:spcBef>
                <a:spcPts val="0"/>
              </a:spcBef>
              <a:buClr>
                <a:schemeClr val="tx1"/>
              </a:buClr>
              <a:buNone/>
            </a:pPr>
            <a:r>
              <a:rPr lang="en-IN" sz="1800" b="1" dirty="0">
                <a:latin typeface="Cambria" pitchFamily="18" charset="0"/>
              </a:rPr>
              <a:t>	</a:t>
            </a:r>
            <a:r>
              <a:rPr lang="en-IN" sz="1800" dirty="0">
                <a:latin typeface="Cambria" pitchFamily="18" charset="0"/>
              </a:rPr>
              <a:t>Using this language we can create distributed application. In distributed application multiple client system are depends on multiple server system so that even problem occurred in one server will never be reflected on any client system.</a:t>
            </a:r>
          </a:p>
          <a:p>
            <a:pPr marL="109728" indent="0" algn="ctr">
              <a:buNone/>
            </a:pPr>
            <a:endParaRPr lang="en-IN" sz="1800" dirty="0">
              <a:latin typeface="Cambri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0E2FDD64-A94C-FD2A-383E-565DB5CBBF74}"/>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52729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4960"/>
            <a:ext cx="8229600" cy="7086600"/>
          </a:xfrm>
        </p:spPr>
        <p:txBody>
          <a:bodyPr>
            <a:noAutofit/>
          </a:bodyPr>
          <a:lstStyle/>
          <a:p>
            <a:pPr marL="452628" indent="-342900">
              <a:lnSpc>
                <a:spcPct val="150000"/>
              </a:lnSpc>
              <a:spcBef>
                <a:spcPts val="0"/>
              </a:spcBef>
              <a:buClrTx/>
              <a:buFont typeface="+mj-lt"/>
              <a:buAutoNum type="alphaLcParenR" startAt="7"/>
            </a:pPr>
            <a:r>
              <a:rPr lang="en-IN" sz="1600" b="1" dirty="0">
                <a:solidFill>
                  <a:srgbClr val="0000FF"/>
                </a:solidFill>
                <a:latin typeface="Cambria" pitchFamily="18" charset="0"/>
              </a:rPr>
              <a:t>Networked :</a:t>
            </a:r>
            <a:r>
              <a:rPr lang="en-IN" sz="1600" b="1" dirty="0">
                <a:latin typeface="Cambria" pitchFamily="18" charset="0"/>
              </a:rPr>
              <a:t>	</a:t>
            </a:r>
            <a:r>
              <a:rPr lang="en-IN" sz="1600" dirty="0">
                <a:latin typeface="Cambria" pitchFamily="18" charset="0"/>
              </a:rPr>
              <a:t>It is mainly design for web based applications. J2EE is used for developing network based applications.</a:t>
            </a:r>
          </a:p>
          <a:p>
            <a:pPr marL="452628" indent="-342900">
              <a:lnSpc>
                <a:spcPct val="150000"/>
              </a:lnSpc>
              <a:spcBef>
                <a:spcPts val="0"/>
              </a:spcBef>
              <a:buClrTx/>
              <a:buFont typeface="+mj-lt"/>
              <a:buAutoNum type="alphaLcParenR" startAt="8"/>
            </a:pPr>
            <a:r>
              <a:rPr lang="en-IN" sz="1600" b="1" dirty="0">
                <a:solidFill>
                  <a:srgbClr val="0000FF"/>
                </a:solidFill>
                <a:latin typeface="Cambria" pitchFamily="18" charset="0"/>
              </a:rPr>
              <a:t>Robust :</a:t>
            </a:r>
            <a:r>
              <a:rPr lang="en-IN" sz="1600" dirty="0">
                <a:latin typeface="Cambria" pitchFamily="18" charset="0"/>
              </a:rPr>
              <a:t>Robust means Strong. Java is robust because</a:t>
            </a:r>
          </a:p>
          <a:p>
            <a:pPr marL="1309878" lvl="2" indent="-400050">
              <a:lnSpc>
                <a:spcPct val="150000"/>
              </a:lnSpc>
              <a:spcBef>
                <a:spcPts val="0"/>
              </a:spcBef>
              <a:buFont typeface="+mj-lt"/>
              <a:buAutoNum type="romanUcPeriod"/>
            </a:pPr>
            <a:r>
              <a:rPr lang="en-IN" sz="1600" dirty="0">
                <a:latin typeface="Cambria" pitchFamily="18" charset="0"/>
              </a:rPr>
              <a:t>It uses strong memory management.</a:t>
            </a:r>
          </a:p>
          <a:p>
            <a:pPr marL="1309878" lvl="2" indent="-400050">
              <a:lnSpc>
                <a:spcPct val="150000"/>
              </a:lnSpc>
              <a:spcBef>
                <a:spcPts val="0"/>
              </a:spcBef>
              <a:buFont typeface="+mj-lt"/>
              <a:buAutoNum type="romanUcPeriod"/>
            </a:pPr>
            <a:r>
              <a:rPr lang="en-IN" sz="1600" dirty="0">
                <a:latin typeface="Cambria" pitchFamily="18" charset="0"/>
              </a:rPr>
              <a:t>There is a lack of pointers that avoids security problems.</a:t>
            </a:r>
          </a:p>
          <a:p>
            <a:pPr marL="1309878" lvl="2" indent="-400050">
              <a:lnSpc>
                <a:spcPct val="150000"/>
              </a:lnSpc>
              <a:spcBef>
                <a:spcPts val="0"/>
              </a:spcBef>
              <a:buFont typeface="+mj-lt"/>
              <a:buAutoNum type="romanUcPeriod"/>
            </a:pPr>
            <a:r>
              <a:rPr lang="en-IN" sz="1600" dirty="0">
                <a:latin typeface="Cambria" pitchFamily="18" charset="0"/>
              </a:rPr>
              <a:t>There is automatic garbage collection in java.</a:t>
            </a:r>
          </a:p>
          <a:p>
            <a:pPr marL="1309878" lvl="2" indent="-400050">
              <a:lnSpc>
                <a:spcPct val="150000"/>
              </a:lnSpc>
              <a:spcBef>
                <a:spcPts val="0"/>
              </a:spcBef>
              <a:buFont typeface="+mj-lt"/>
              <a:buAutoNum type="romanUcPeriod"/>
            </a:pPr>
            <a:r>
              <a:rPr lang="en-IN" sz="1600" dirty="0">
                <a:latin typeface="Cambria" pitchFamily="18" charset="0"/>
              </a:rPr>
              <a:t> java has strong exception handling mechanism.</a:t>
            </a:r>
          </a:p>
          <a:p>
            <a:pPr marL="452628" indent="-342900">
              <a:lnSpc>
                <a:spcPct val="150000"/>
              </a:lnSpc>
              <a:spcBef>
                <a:spcPts val="0"/>
              </a:spcBef>
              <a:buClrTx/>
              <a:buFont typeface="+mj-lt"/>
              <a:buAutoNum type="alphaLcParenR" startAt="9"/>
            </a:pPr>
            <a:r>
              <a:rPr lang="en-IN" sz="1600" b="1" dirty="0">
                <a:solidFill>
                  <a:srgbClr val="0000FF"/>
                </a:solidFill>
                <a:latin typeface="Cambria" pitchFamily="18" charset="0"/>
              </a:rPr>
              <a:t>Object  Oriented :</a:t>
            </a:r>
            <a:r>
              <a:rPr lang="en-IN" sz="1600" dirty="0">
                <a:latin typeface="Cambria" pitchFamily="18" charset="0"/>
              </a:rPr>
              <a:t>Java is an OOP language. Every thing in java is an object . OOP is a methodology or paradigm to design a program using classes and objects. It simplifies the software development and maintenance by providing some concepts:</a:t>
            </a:r>
          </a:p>
          <a:p>
            <a:pPr lvl="2">
              <a:lnSpc>
                <a:spcPct val="150000"/>
              </a:lnSpc>
              <a:spcBef>
                <a:spcPts val="0"/>
              </a:spcBef>
            </a:pPr>
            <a:r>
              <a:rPr lang="en-IN" sz="1400" dirty="0">
                <a:latin typeface="Cambria" pitchFamily="18" charset="0"/>
              </a:rPr>
              <a:t>class</a:t>
            </a:r>
          </a:p>
          <a:p>
            <a:pPr lvl="2">
              <a:lnSpc>
                <a:spcPct val="150000"/>
              </a:lnSpc>
              <a:spcBef>
                <a:spcPts val="0"/>
              </a:spcBef>
            </a:pPr>
            <a:r>
              <a:rPr lang="en-IN" sz="1400" dirty="0">
                <a:latin typeface="Cambria" pitchFamily="18" charset="0"/>
              </a:rPr>
              <a:t>Inheritance</a:t>
            </a:r>
          </a:p>
          <a:p>
            <a:pPr lvl="2">
              <a:lnSpc>
                <a:spcPct val="150000"/>
              </a:lnSpc>
              <a:spcBef>
                <a:spcPts val="0"/>
              </a:spcBef>
            </a:pPr>
            <a:r>
              <a:rPr lang="en-IN" sz="1400" dirty="0">
                <a:latin typeface="Cambria" pitchFamily="18" charset="0"/>
              </a:rPr>
              <a:t>Polymorphism</a:t>
            </a:r>
          </a:p>
          <a:p>
            <a:pPr lvl="2">
              <a:lnSpc>
                <a:spcPct val="150000"/>
              </a:lnSpc>
              <a:spcBef>
                <a:spcPts val="0"/>
              </a:spcBef>
            </a:pPr>
            <a:r>
              <a:rPr lang="en-IN" sz="1400" dirty="0">
                <a:latin typeface="Cambria" pitchFamily="18" charset="0"/>
              </a:rPr>
              <a:t>Object</a:t>
            </a:r>
          </a:p>
          <a:p>
            <a:pPr lvl="2">
              <a:lnSpc>
                <a:spcPct val="150000"/>
              </a:lnSpc>
              <a:spcBef>
                <a:spcPts val="0"/>
              </a:spcBef>
            </a:pPr>
            <a:r>
              <a:rPr lang="en-IN" sz="1400" dirty="0">
                <a:latin typeface="Cambria" pitchFamily="18" charset="0"/>
              </a:rPr>
              <a:t>Encapsulation</a:t>
            </a:r>
          </a:p>
          <a:p>
            <a:pPr lvl="2">
              <a:lnSpc>
                <a:spcPct val="150000"/>
              </a:lnSpc>
              <a:spcBef>
                <a:spcPts val="0"/>
              </a:spcBef>
            </a:pPr>
            <a:r>
              <a:rPr lang="en-IN" sz="1400" dirty="0">
                <a:latin typeface="Cambria" pitchFamily="18" charset="0"/>
              </a:rPr>
              <a:t>Abstraction</a:t>
            </a:r>
            <a:endParaRPr lang="en-IN" sz="1600" b="1"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B8CE2694-F017-B851-6C58-6A8D130E0593}"/>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51921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a:bodyPr>
          <a:lstStyle/>
          <a:p>
            <a:r>
              <a:rPr lang="en-IN" sz="2000" b="1" dirty="0">
                <a:solidFill>
                  <a:srgbClr val="0000FF"/>
                </a:solidFill>
                <a:latin typeface="Cambria" pitchFamily="18" charset="0"/>
              </a:rPr>
              <a:t>8.  Java Environment</a:t>
            </a:r>
          </a:p>
        </p:txBody>
      </p:sp>
      <p:sp>
        <p:nvSpPr>
          <p:cNvPr id="9" name="Content Placeholder 8"/>
          <p:cNvSpPr>
            <a:spLocks noGrp="1"/>
          </p:cNvSpPr>
          <p:nvPr>
            <p:ph idx="1"/>
          </p:nvPr>
        </p:nvSpPr>
        <p:spPr>
          <a:xfrm>
            <a:off x="457200" y="560152"/>
            <a:ext cx="8229600" cy="5867400"/>
          </a:xfrm>
        </p:spPr>
        <p:txBody>
          <a:bodyPr>
            <a:normAutofit lnSpcReduction="10000"/>
          </a:bodyPr>
          <a:lstStyle/>
          <a:p>
            <a:pPr marL="109728" indent="0">
              <a:lnSpc>
                <a:spcPct val="150000"/>
              </a:lnSpc>
              <a:spcBef>
                <a:spcPts val="0"/>
              </a:spcBef>
              <a:buNone/>
            </a:pPr>
            <a:r>
              <a:rPr lang="en-IN" sz="1600" dirty="0">
                <a:latin typeface="Cambria" pitchFamily="18" charset="0"/>
              </a:rPr>
              <a:t>Java Environment  include a large number of </a:t>
            </a:r>
          </a:p>
          <a:p>
            <a:pPr marL="109728" indent="0">
              <a:lnSpc>
                <a:spcPct val="150000"/>
              </a:lnSpc>
              <a:spcBef>
                <a:spcPts val="0"/>
              </a:spcBef>
              <a:buNone/>
            </a:pPr>
            <a:r>
              <a:rPr lang="en-IN" sz="1600" dirty="0">
                <a:latin typeface="Cambria" pitchFamily="18" charset="0"/>
              </a:rPr>
              <a:t>	</a:t>
            </a:r>
            <a:r>
              <a:rPr lang="en-IN" sz="1600" b="1" dirty="0">
                <a:solidFill>
                  <a:srgbClr val="C00000"/>
                </a:solidFill>
                <a:latin typeface="Cambria" pitchFamily="18" charset="0"/>
              </a:rPr>
              <a:t>Development tools </a:t>
            </a:r>
            <a:r>
              <a:rPr lang="en-IN" sz="1600" dirty="0">
                <a:solidFill>
                  <a:srgbClr val="C00000"/>
                </a:solidFill>
                <a:latin typeface="Cambria" pitchFamily="18" charset="0"/>
              </a:rPr>
              <a:t>and</a:t>
            </a:r>
          </a:p>
          <a:p>
            <a:pPr marL="109728" indent="0">
              <a:lnSpc>
                <a:spcPct val="150000"/>
              </a:lnSpc>
              <a:spcBef>
                <a:spcPts val="0"/>
              </a:spcBef>
              <a:buNone/>
            </a:pPr>
            <a:r>
              <a:rPr lang="en-IN" sz="1600" dirty="0">
                <a:solidFill>
                  <a:srgbClr val="C00000"/>
                </a:solidFill>
                <a:latin typeface="Cambria" pitchFamily="18" charset="0"/>
              </a:rPr>
              <a:t>	</a:t>
            </a:r>
            <a:r>
              <a:rPr lang="en-IN" sz="1600" b="1" dirty="0">
                <a:solidFill>
                  <a:srgbClr val="C00000"/>
                </a:solidFill>
                <a:latin typeface="Cambria" pitchFamily="18" charset="0"/>
              </a:rPr>
              <a:t>Hundreds of classes and Methods.</a:t>
            </a:r>
          </a:p>
          <a:p>
            <a:pPr marL="452628" indent="-342900">
              <a:lnSpc>
                <a:spcPct val="150000"/>
              </a:lnSpc>
              <a:spcBef>
                <a:spcPts val="0"/>
              </a:spcBef>
              <a:buClrTx/>
              <a:buFont typeface="+mj-lt"/>
              <a:buAutoNum type="arabicParenR"/>
            </a:pPr>
            <a:r>
              <a:rPr lang="en-IN" sz="1600" dirty="0">
                <a:latin typeface="Cambria" pitchFamily="18" charset="0"/>
              </a:rPr>
              <a:t>The Development Tools are part of the system known as Java Development Kit (JDK) and</a:t>
            </a:r>
          </a:p>
          <a:p>
            <a:pPr marL="452628" indent="-342900">
              <a:lnSpc>
                <a:spcPct val="150000"/>
              </a:lnSpc>
              <a:spcBef>
                <a:spcPts val="0"/>
              </a:spcBef>
              <a:buClrTx/>
              <a:buFont typeface="+mj-lt"/>
              <a:buAutoNum type="arabicParenR"/>
            </a:pPr>
            <a:r>
              <a:rPr lang="en-IN" sz="1600" dirty="0">
                <a:latin typeface="Cambria" pitchFamily="18" charset="0"/>
              </a:rPr>
              <a:t>The classes and methods are part of Java Standard Library (JSL) also known as Application Programming Interface.</a:t>
            </a:r>
          </a:p>
          <a:p>
            <a:pPr marL="452628" indent="-342900">
              <a:lnSpc>
                <a:spcPct val="150000"/>
              </a:lnSpc>
              <a:spcBef>
                <a:spcPts val="0"/>
              </a:spcBef>
              <a:buClrTx/>
              <a:buFont typeface="+mj-lt"/>
              <a:buAutoNum type="arabicPeriod"/>
            </a:pPr>
            <a:r>
              <a:rPr lang="en-IN" sz="1600" b="1" dirty="0">
                <a:solidFill>
                  <a:srgbClr val="C00000"/>
                </a:solidFill>
                <a:latin typeface="Cambria" pitchFamily="18" charset="0"/>
              </a:rPr>
              <a:t>Java Development Kit :</a:t>
            </a:r>
          </a:p>
          <a:p>
            <a:pPr marL="109728" indent="0">
              <a:lnSpc>
                <a:spcPct val="150000"/>
              </a:lnSpc>
              <a:spcBef>
                <a:spcPts val="0"/>
              </a:spcBef>
              <a:buClrTx/>
              <a:buNone/>
            </a:pPr>
            <a:r>
              <a:rPr lang="en-IN" sz="1600" b="1" dirty="0">
                <a:latin typeface="Cambria" pitchFamily="18" charset="0"/>
              </a:rPr>
              <a:t>	</a:t>
            </a:r>
            <a:r>
              <a:rPr lang="en-IN" sz="1600" dirty="0">
                <a:latin typeface="Cambria" pitchFamily="18" charset="0"/>
              </a:rPr>
              <a:t>The Java Development Kit comes with a collection of tools that are used for 	developing and running java programs. They include</a:t>
            </a:r>
          </a:p>
          <a:p>
            <a:pPr lvl="2">
              <a:lnSpc>
                <a:spcPct val="150000"/>
              </a:lnSpc>
              <a:spcBef>
                <a:spcPts val="0"/>
              </a:spcBef>
            </a:pPr>
            <a:r>
              <a:rPr lang="en-IN" sz="1400" dirty="0">
                <a:latin typeface="Cambria" pitchFamily="18" charset="0"/>
              </a:rPr>
              <a:t>Applet viewer (for viewing java applets)</a:t>
            </a:r>
          </a:p>
          <a:p>
            <a:pPr lvl="2">
              <a:lnSpc>
                <a:spcPct val="150000"/>
              </a:lnSpc>
              <a:spcBef>
                <a:spcPts val="0"/>
              </a:spcBef>
            </a:pPr>
            <a:r>
              <a:rPr lang="en-IN" sz="1400" dirty="0">
                <a:latin typeface="Cambria" pitchFamily="18" charset="0"/>
              </a:rPr>
              <a:t>Javac (java compiler)</a:t>
            </a:r>
          </a:p>
          <a:p>
            <a:pPr lvl="2">
              <a:lnSpc>
                <a:spcPct val="150000"/>
              </a:lnSpc>
              <a:spcBef>
                <a:spcPts val="0"/>
              </a:spcBef>
            </a:pPr>
            <a:r>
              <a:rPr lang="en-IN" sz="1400" dirty="0">
                <a:latin typeface="Cambria" pitchFamily="18" charset="0"/>
              </a:rPr>
              <a:t>Java (java interpreter)</a:t>
            </a:r>
          </a:p>
          <a:p>
            <a:pPr lvl="2">
              <a:lnSpc>
                <a:spcPct val="150000"/>
              </a:lnSpc>
              <a:spcBef>
                <a:spcPts val="0"/>
              </a:spcBef>
            </a:pPr>
            <a:r>
              <a:rPr lang="en-IN" sz="1400" dirty="0">
                <a:latin typeface="Cambria" pitchFamily="18" charset="0"/>
              </a:rPr>
              <a:t>Javap (java dissembler)</a:t>
            </a:r>
          </a:p>
          <a:p>
            <a:pPr lvl="2">
              <a:lnSpc>
                <a:spcPct val="150000"/>
              </a:lnSpc>
              <a:spcBef>
                <a:spcPts val="0"/>
              </a:spcBef>
            </a:pPr>
            <a:r>
              <a:rPr lang="en-IN" sz="1400" dirty="0">
                <a:latin typeface="Cambria" pitchFamily="18" charset="0"/>
              </a:rPr>
              <a:t>Javah  (for c header files)</a:t>
            </a:r>
          </a:p>
          <a:p>
            <a:pPr lvl="2">
              <a:lnSpc>
                <a:spcPct val="150000"/>
              </a:lnSpc>
              <a:spcBef>
                <a:spcPts val="0"/>
              </a:spcBef>
            </a:pPr>
            <a:r>
              <a:rPr lang="en-IN" sz="1400" dirty="0">
                <a:latin typeface="Cambria" pitchFamily="18" charset="0"/>
              </a:rPr>
              <a:t>Javadoc (for creating html documents)</a:t>
            </a:r>
          </a:p>
          <a:p>
            <a:pPr lvl="2">
              <a:lnSpc>
                <a:spcPct val="150000"/>
              </a:lnSpc>
              <a:spcBef>
                <a:spcPts val="0"/>
              </a:spcBef>
            </a:pPr>
            <a:r>
              <a:rPr lang="en-IN" sz="1400" dirty="0">
                <a:latin typeface="Cambria" pitchFamily="18" charset="0"/>
              </a:rPr>
              <a:t>Jdb (java debugger) </a:t>
            </a:r>
          </a:p>
          <a:p>
            <a:pPr marL="109728" indent="0">
              <a:lnSpc>
                <a:spcPct val="150000"/>
              </a:lnSpc>
              <a:spcBef>
                <a:spcPts val="0"/>
              </a:spcBef>
              <a:buClrTx/>
              <a:buNone/>
            </a:pPr>
            <a:endParaRPr lang="en-IN" sz="1600" dirty="0">
              <a:latin typeface="Cambria" pitchFamily="18" charset="0"/>
            </a:endParaRP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098BFFFC-B1CC-7999-85AA-F342DC307E3A}"/>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0680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83425856"/>
              </p:ext>
            </p:extLst>
          </p:nvPr>
        </p:nvGraphicFramePr>
        <p:xfrm>
          <a:off x="381000" y="620688"/>
          <a:ext cx="8610600" cy="532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9FAAE65D-0E01-81EA-E549-408B047157A0}"/>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83568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190394"/>
            <a:ext cx="5605629" cy="994172"/>
          </a:xfrm>
        </p:spPr>
        <p:txBody>
          <a:bodyPr>
            <a:normAutofit/>
          </a:bodyPr>
          <a:lstStyle/>
          <a:p>
            <a:pPr>
              <a:lnSpc>
                <a:spcPct val="90000"/>
              </a:lnSpc>
            </a:pPr>
            <a:r>
              <a:rPr lang="en-IN" sz="2700" b="1" dirty="0">
                <a:latin typeface="Cambria" pitchFamily="18" charset="0"/>
              </a:rPr>
              <a:t>Fundamentals of Object Oriented Programming &amp; Java Evolution</a:t>
            </a:r>
          </a:p>
        </p:txBody>
      </p:sp>
      <p:sp>
        <p:nvSpPr>
          <p:cNvPr id="2" name="Content Placeholder 1"/>
          <p:cNvSpPr>
            <a:spLocks noGrp="1"/>
          </p:cNvSpPr>
          <p:nvPr>
            <p:ph idx="1"/>
          </p:nvPr>
        </p:nvSpPr>
        <p:spPr>
          <a:xfrm>
            <a:off x="972003" y="1568597"/>
            <a:ext cx="5033221" cy="4987634"/>
          </a:xfrm>
        </p:spPr>
        <p:txBody>
          <a:bodyPr anchor="ctr">
            <a:normAutofit/>
          </a:bodyPr>
          <a:lstStyle/>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Introduction</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Object Oriented Paradigm</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Basic concepts of Object Oriented Programming</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Benefits of OOPs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Applications of OOP</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Java History</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Java Features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Java Environment</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Constants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Data Types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Variables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Type conversion and Casting</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Automatic Type Promotion in Expression</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Arrays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Operators and Expressions</a:t>
            </a:r>
          </a:p>
          <a:p>
            <a:pPr marL="803275" indent="-693738">
              <a:lnSpc>
                <a:spcPct val="90000"/>
              </a:lnSpc>
              <a:buClr>
                <a:schemeClr val="tx1"/>
              </a:buClr>
              <a:buFont typeface="+mj-lt"/>
              <a:buAutoNum type="arabicParenR"/>
            </a:pPr>
            <a:r>
              <a:rPr lang="en-IN" sz="1600" dirty="0">
                <a:latin typeface="Cambria" panose="02040503050406030204" pitchFamily="18" charset="0"/>
                <a:ea typeface="Cambria" panose="02040503050406030204" pitchFamily="18" charset="0"/>
              </a:rPr>
              <a:t>Control Statements</a:t>
            </a:r>
          </a:p>
          <a:p>
            <a:pPr marL="109728" indent="0">
              <a:lnSpc>
                <a:spcPct val="90000"/>
              </a:lnSpc>
              <a:buClr>
                <a:schemeClr val="tx1"/>
              </a:buClr>
              <a:buNone/>
            </a:pPr>
            <a:endParaRPr lang="en-IN" sz="1600" dirty="0">
              <a:latin typeface="Cambria" panose="02040503050406030204" pitchFamily="18" charset="0"/>
              <a:ea typeface="Cambria" panose="02040503050406030204" pitchFamily="18" charset="0"/>
            </a:endParaRPr>
          </a:p>
          <a:p>
            <a:pPr marL="452628" indent="-342900">
              <a:lnSpc>
                <a:spcPct val="90000"/>
              </a:lnSpc>
              <a:buClr>
                <a:schemeClr val="tx1"/>
              </a:buClr>
              <a:buFont typeface="+mj-lt"/>
              <a:buAutoNum type="arabicParenR"/>
            </a:pPr>
            <a:endParaRPr lang="en-IN" sz="1600" dirty="0">
              <a:latin typeface="Cambria" panose="02040503050406030204" pitchFamily="18" charset="0"/>
              <a:ea typeface="Cambria" panose="02040503050406030204" pitchFamily="18" charset="0"/>
            </a:endParaRPr>
          </a:p>
          <a:p>
            <a:pPr marL="452628" indent="-342900">
              <a:lnSpc>
                <a:spcPct val="90000"/>
              </a:lnSpc>
              <a:buClr>
                <a:schemeClr val="tx1"/>
              </a:buClr>
              <a:buFont typeface="+mj-lt"/>
              <a:buAutoNum type="arabicParenR"/>
            </a:pPr>
            <a:endParaRPr lang="en-IN" sz="1600" dirty="0">
              <a:latin typeface="Cambria" panose="02040503050406030204" pitchFamily="18" charset="0"/>
              <a:ea typeface="Cambria" panose="02040503050406030204" pitchFamily="18" charset="0"/>
            </a:endParaRPr>
          </a:p>
        </p:txBody>
      </p:sp>
      <p:sp>
        <p:nvSpPr>
          <p:cNvPr id="5" name="Footer Placeholder 4"/>
          <p:cNvSpPr>
            <a:spLocks noGrp="1"/>
          </p:cNvSpPr>
          <p:nvPr>
            <p:ph type="ftr" sz="quarter" idx="11"/>
          </p:nvPr>
        </p:nvSpPr>
        <p:spPr>
          <a:xfrm>
            <a:off x="307916" y="6423463"/>
            <a:ext cx="3670627" cy="273844"/>
          </a:xfrm>
        </p:spPr>
        <p:txBody>
          <a:bodyPr>
            <a:noAutofit/>
          </a:bodyPr>
          <a:lstStyle/>
          <a:p>
            <a:pPr algn="l">
              <a:spcAft>
                <a:spcPts val="600"/>
              </a:spcAft>
            </a:pPr>
            <a:r>
              <a:rPr kumimoji="0" lang="pt-BR" b="1" dirty="0">
                <a:solidFill>
                  <a:schemeClr val="tx1"/>
                </a:solidFill>
                <a:latin typeface="Cambria" panose="02040503050406030204" pitchFamily="18" charset="0"/>
                <a:ea typeface="Cambria" panose="02040503050406030204" pitchFamily="18" charset="0"/>
              </a:rPr>
              <a:t>R.Padmaja, Asst.Professor, SITAMS</a:t>
            </a:r>
            <a:endParaRPr kumimoji="0" lang="en-US" b="1" dirty="0">
              <a:solidFill>
                <a:schemeClr val="tx1"/>
              </a:solidFill>
              <a:latin typeface="Cambria" panose="02040503050406030204" pitchFamily="18" charset="0"/>
              <a:ea typeface="Cambria" panose="02040503050406030204" pitchFamily="18" charset="0"/>
            </a:endParaRP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50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03D4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6" descr="Computer script on a screen">
            <a:extLst>
              <a:ext uri="{FF2B5EF4-FFF2-40B4-BE49-F238E27FC236}">
                <a16:creationId xmlns:a16="http://schemas.microsoft.com/office/drawing/2014/main" id="{DD105D0D-7FA6-C634-4420-BF1C4ECCEFBA}"/>
              </a:ext>
            </a:extLst>
          </p:cNvPr>
          <p:cNvPicPr>
            <a:picLocks noChangeAspect="1"/>
          </p:cNvPicPr>
          <p:nvPr/>
        </p:nvPicPr>
        <p:blipFill rotWithShape="1">
          <a:blip r:embed="rId2"/>
          <a:srcRect l="10367" r="50139" b="-2"/>
          <a:stretch/>
        </p:blipFill>
        <p:spPr>
          <a:xfrm>
            <a:off x="6858424" y="2865141"/>
            <a:ext cx="676535" cy="1143455"/>
          </a:xfrm>
          <a:prstGeom prst="rect">
            <a:avLst/>
          </a:prstGeom>
        </p:spPr>
      </p:pic>
    </p:spTree>
    <p:extLst>
      <p:ext uri="{BB962C8B-B14F-4D97-AF65-F5344CB8AC3E}">
        <p14:creationId xmlns:p14="http://schemas.microsoft.com/office/powerpoint/2010/main" val="35985840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92500" lnSpcReduction="20000"/>
          </a:bodyPr>
          <a:lstStyle/>
          <a:p>
            <a:pPr marL="452628" indent="-342900">
              <a:buClrTx/>
              <a:buFont typeface="+mj-lt"/>
              <a:buAutoNum type="arabicPeriod" startAt="2"/>
            </a:pPr>
            <a:r>
              <a:rPr lang="en-IN" sz="2000" b="1" dirty="0">
                <a:solidFill>
                  <a:srgbClr val="C00000"/>
                </a:solidFill>
                <a:latin typeface="Cambria" pitchFamily="18" charset="0"/>
              </a:rPr>
              <a:t>API</a:t>
            </a:r>
          </a:p>
          <a:p>
            <a:pPr marL="109728" indent="0">
              <a:lnSpc>
                <a:spcPct val="150000"/>
              </a:lnSpc>
              <a:spcBef>
                <a:spcPts val="0"/>
              </a:spcBef>
              <a:buClrTx/>
              <a:buNone/>
            </a:pPr>
            <a:r>
              <a:rPr lang="en-IN" sz="2000" dirty="0">
                <a:latin typeface="Cambria" pitchFamily="18" charset="0"/>
              </a:rPr>
              <a:t>The Java Standard Library (or API) includes hundreds of classes and methods grouped into several functional packages. Most commonly used packages are:</a:t>
            </a:r>
          </a:p>
          <a:p>
            <a:pPr lvl="1">
              <a:lnSpc>
                <a:spcPct val="150000"/>
              </a:lnSpc>
              <a:spcBef>
                <a:spcPts val="0"/>
              </a:spcBef>
            </a:pPr>
            <a:r>
              <a:rPr lang="en-IN" sz="1800" dirty="0">
                <a:latin typeface="Cambria" pitchFamily="18" charset="0"/>
              </a:rPr>
              <a:t>Language Support Package : A collection of classes and methods required for implementing basic features of java.</a:t>
            </a:r>
          </a:p>
          <a:p>
            <a:pPr lvl="1">
              <a:lnSpc>
                <a:spcPct val="150000"/>
              </a:lnSpc>
              <a:spcBef>
                <a:spcPts val="0"/>
              </a:spcBef>
            </a:pPr>
            <a:r>
              <a:rPr lang="en-IN" sz="1800" b="1" dirty="0">
                <a:latin typeface="Cambria" pitchFamily="18" charset="0"/>
              </a:rPr>
              <a:t>Utilities Package</a:t>
            </a:r>
            <a:r>
              <a:rPr lang="en-IN" sz="1800" dirty="0">
                <a:latin typeface="Cambria" pitchFamily="18" charset="0"/>
              </a:rPr>
              <a:t> : A Collection of classes to provide utility functions such as date and time functions.</a:t>
            </a:r>
          </a:p>
          <a:p>
            <a:pPr lvl="1">
              <a:lnSpc>
                <a:spcPct val="150000"/>
              </a:lnSpc>
              <a:spcBef>
                <a:spcPts val="0"/>
              </a:spcBef>
            </a:pPr>
            <a:r>
              <a:rPr lang="en-IN" sz="1800" b="1" dirty="0">
                <a:latin typeface="Cambria" pitchFamily="18" charset="0"/>
              </a:rPr>
              <a:t>Networking Package</a:t>
            </a:r>
            <a:r>
              <a:rPr lang="en-IN" sz="1800" dirty="0">
                <a:latin typeface="Cambria" pitchFamily="18" charset="0"/>
              </a:rPr>
              <a:t> : A collection of classes for communicating with other computers via internet.</a:t>
            </a:r>
          </a:p>
          <a:p>
            <a:pPr lvl="1">
              <a:lnSpc>
                <a:spcPct val="150000"/>
              </a:lnSpc>
              <a:spcBef>
                <a:spcPts val="0"/>
              </a:spcBef>
            </a:pPr>
            <a:r>
              <a:rPr lang="en-IN" sz="1800" b="1" dirty="0">
                <a:latin typeface="Cambria" pitchFamily="18" charset="0"/>
              </a:rPr>
              <a:t>Input/output Package</a:t>
            </a:r>
            <a:r>
              <a:rPr lang="en-IN" sz="1800" dirty="0">
                <a:latin typeface="Cambria" pitchFamily="18" charset="0"/>
              </a:rPr>
              <a:t> : A collection of classes required for input/output manipulation.</a:t>
            </a:r>
          </a:p>
          <a:p>
            <a:pPr lvl="1">
              <a:lnSpc>
                <a:spcPct val="150000"/>
              </a:lnSpc>
              <a:spcBef>
                <a:spcPts val="0"/>
              </a:spcBef>
            </a:pPr>
            <a:r>
              <a:rPr lang="en-IN" sz="1800" b="1" dirty="0">
                <a:latin typeface="Cambria" pitchFamily="18" charset="0"/>
              </a:rPr>
              <a:t>AWT Package</a:t>
            </a:r>
            <a:r>
              <a:rPr lang="en-IN" sz="1800" dirty="0">
                <a:latin typeface="Cambria" pitchFamily="18" charset="0"/>
              </a:rPr>
              <a:t> : The Abstract Window Tool Kit Package contains classes that implements platform-independent graphical user interface.</a:t>
            </a:r>
          </a:p>
          <a:p>
            <a:pPr lvl="1">
              <a:lnSpc>
                <a:spcPct val="150000"/>
              </a:lnSpc>
              <a:spcBef>
                <a:spcPts val="0"/>
              </a:spcBef>
            </a:pPr>
            <a:r>
              <a:rPr lang="en-IN" sz="1800" b="1" dirty="0">
                <a:latin typeface="Cambria" pitchFamily="18" charset="0"/>
              </a:rPr>
              <a:t>Applet Package</a:t>
            </a:r>
            <a:r>
              <a:rPr lang="en-IN" sz="1800" dirty="0">
                <a:latin typeface="Cambria" pitchFamily="18" charset="0"/>
              </a:rPr>
              <a:t> : This include a set of classes that allows us to create Java Applets.</a:t>
            </a:r>
          </a:p>
          <a:p>
            <a:pPr marL="109728" indent="0">
              <a:buClrTx/>
              <a:buNone/>
            </a:pPr>
            <a:r>
              <a:rPr lang="en-IN" sz="2000" dirty="0">
                <a:latin typeface="Cambria" pitchFamily="18" charset="0"/>
              </a:rPr>
              <a:t> </a:t>
            </a:r>
            <a:endParaRPr lang="en-IN" sz="2000" b="1"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2C739288-481A-D794-7079-4BCB7A78468B}"/>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0352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634082"/>
          </a:xfrm>
        </p:spPr>
        <p:txBody>
          <a:bodyPr>
            <a:normAutofit/>
          </a:bodyPr>
          <a:lstStyle/>
          <a:p>
            <a:r>
              <a:rPr lang="en-IN" sz="2400" b="1" dirty="0">
                <a:solidFill>
                  <a:srgbClr val="0000FF"/>
                </a:solidFill>
                <a:latin typeface="Cambria" pitchFamily="18" charset="0"/>
              </a:rPr>
              <a:t>9. Constants </a:t>
            </a:r>
          </a:p>
        </p:txBody>
      </p:sp>
      <p:sp>
        <p:nvSpPr>
          <p:cNvPr id="6" name="Content Placeholder 5"/>
          <p:cNvSpPr>
            <a:spLocks noGrp="1"/>
          </p:cNvSpPr>
          <p:nvPr>
            <p:ph idx="1"/>
          </p:nvPr>
        </p:nvSpPr>
        <p:spPr>
          <a:xfrm>
            <a:off x="457200" y="685800"/>
            <a:ext cx="8229600" cy="5321491"/>
          </a:xfrm>
        </p:spPr>
        <p:txBody>
          <a:bodyPr>
            <a:noAutofit/>
          </a:bodyPr>
          <a:lstStyle/>
          <a:p>
            <a:pPr>
              <a:lnSpc>
                <a:spcPct val="150000"/>
              </a:lnSpc>
              <a:spcBef>
                <a:spcPts val="0"/>
              </a:spcBef>
              <a:buClrTx/>
              <a:buFont typeface="Courier New" pitchFamily="49" charset="0"/>
              <a:buChar char="o"/>
            </a:pPr>
            <a:r>
              <a:rPr lang="en-IN" sz="1600" dirty="0">
                <a:latin typeface="Cambria" pitchFamily="18" charset="0"/>
              </a:rPr>
              <a:t>Entities that do not change their values in a program are called Constants or Literals.</a:t>
            </a:r>
          </a:p>
          <a:p>
            <a:pPr>
              <a:lnSpc>
                <a:spcPct val="150000"/>
              </a:lnSpc>
              <a:spcBef>
                <a:spcPts val="0"/>
              </a:spcBef>
              <a:buClrTx/>
              <a:buFont typeface="Courier New" pitchFamily="49" charset="0"/>
              <a:buChar char="o"/>
            </a:pPr>
            <a:r>
              <a:rPr lang="en-IN" sz="1600" dirty="0">
                <a:latin typeface="Cambria" pitchFamily="18" charset="0"/>
              </a:rPr>
              <a:t>Java Literals are classified into 5 types:</a:t>
            </a:r>
          </a:p>
          <a:p>
            <a:pPr marL="852678" lvl="1" indent="-342900">
              <a:lnSpc>
                <a:spcPct val="150000"/>
              </a:lnSpc>
              <a:spcBef>
                <a:spcPts val="0"/>
              </a:spcBef>
              <a:buFont typeface="+mj-lt"/>
              <a:buAutoNum type="arabicPeriod"/>
            </a:pPr>
            <a:r>
              <a:rPr lang="en-IN" sz="1600" dirty="0">
                <a:latin typeface="Cambria" pitchFamily="18" charset="0"/>
              </a:rPr>
              <a:t>Integer Literals</a:t>
            </a:r>
          </a:p>
          <a:p>
            <a:pPr marL="852678" lvl="1" indent="-342900">
              <a:lnSpc>
                <a:spcPct val="150000"/>
              </a:lnSpc>
              <a:spcBef>
                <a:spcPts val="0"/>
              </a:spcBef>
              <a:buFont typeface="+mj-lt"/>
              <a:buAutoNum type="arabicPeriod"/>
            </a:pPr>
            <a:r>
              <a:rPr lang="en-IN" sz="1600" dirty="0">
                <a:latin typeface="Cambria" pitchFamily="18" charset="0"/>
              </a:rPr>
              <a:t>Floating Point Literals</a:t>
            </a:r>
          </a:p>
          <a:p>
            <a:pPr marL="852678" lvl="1" indent="-342900">
              <a:lnSpc>
                <a:spcPct val="150000"/>
              </a:lnSpc>
              <a:spcBef>
                <a:spcPts val="0"/>
              </a:spcBef>
              <a:buFont typeface="+mj-lt"/>
              <a:buAutoNum type="arabicPeriod"/>
            </a:pPr>
            <a:r>
              <a:rPr lang="en-IN" sz="1600" dirty="0">
                <a:latin typeface="Cambria" pitchFamily="18" charset="0"/>
              </a:rPr>
              <a:t>Character Literals</a:t>
            </a:r>
          </a:p>
          <a:p>
            <a:pPr marL="852678" lvl="1" indent="-342900">
              <a:lnSpc>
                <a:spcPct val="150000"/>
              </a:lnSpc>
              <a:spcBef>
                <a:spcPts val="0"/>
              </a:spcBef>
              <a:buFont typeface="+mj-lt"/>
              <a:buAutoNum type="arabicPeriod"/>
            </a:pPr>
            <a:r>
              <a:rPr lang="en-IN" sz="1600" dirty="0">
                <a:latin typeface="Cambria" pitchFamily="18" charset="0"/>
              </a:rPr>
              <a:t>Boolean Literals</a:t>
            </a:r>
          </a:p>
          <a:p>
            <a:pPr marL="852678" lvl="1" indent="-342900">
              <a:lnSpc>
                <a:spcPct val="150000"/>
              </a:lnSpc>
              <a:spcBef>
                <a:spcPts val="0"/>
              </a:spcBef>
              <a:buFont typeface="+mj-lt"/>
              <a:buAutoNum type="arabicPeriod"/>
            </a:pPr>
            <a:r>
              <a:rPr lang="en-IN" sz="1600" dirty="0">
                <a:latin typeface="Cambria" pitchFamily="18" charset="0"/>
              </a:rPr>
              <a:t>String Literals</a:t>
            </a:r>
          </a:p>
          <a:p>
            <a:pPr marL="452628" indent="-342900">
              <a:lnSpc>
                <a:spcPct val="150000"/>
              </a:lnSpc>
              <a:spcBef>
                <a:spcPts val="0"/>
              </a:spcBef>
              <a:buClrTx/>
              <a:buFont typeface="+mj-lt"/>
              <a:buAutoNum type="arabicParenR"/>
            </a:pPr>
            <a:r>
              <a:rPr lang="en-IN" sz="1600" b="1" dirty="0">
                <a:solidFill>
                  <a:srgbClr val="C00000"/>
                </a:solidFill>
                <a:latin typeface="Cambria" pitchFamily="18" charset="0"/>
              </a:rPr>
              <a:t>Integer Literals :</a:t>
            </a:r>
          </a:p>
          <a:p>
            <a:pPr lvl="1">
              <a:lnSpc>
                <a:spcPct val="150000"/>
              </a:lnSpc>
              <a:spcBef>
                <a:spcPts val="0"/>
              </a:spcBef>
              <a:buFont typeface="Wingdings" pitchFamily="2" charset="2"/>
              <a:buChar char="Ø"/>
            </a:pPr>
            <a:r>
              <a:rPr lang="en-IN" sz="1600" dirty="0">
                <a:latin typeface="Cambria" pitchFamily="18" charset="0"/>
              </a:rPr>
              <a:t>A whole number is called an integer. Eg: 25,27 etc…are integers</a:t>
            </a:r>
          </a:p>
          <a:p>
            <a:pPr lvl="1">
              <a:lnSpc>
                <a:spcPct val="150000"/>
              </a:lnSpc>
              <a:spcBef>
                <a:spcPts val="0"/>
              </a:spcBef>
              <a:buFont typeface="Wingdings" pitchFamily="2" charset="2"/>
              <a:buChar char="Ø"/>
            </a:pPr>
            <a:r>
              <a:rPr lang="en-IN" sz="1600" dirty="0">
                <a:latin typeface="Cambria" pitchFamily="18" charset="0"/>
              </a:rPr>
              <a:t>Java supports 3 types of integer literals Decimal, Octal, Hexadecimal.</a:t>
            </a:r>
          </a:p>
          <a:p>
            <a:pPr lvl="1">
              <a:lnSpc>
                <a:spcPct val="150000"/>
              </a:lnSpc>
              <a:spcBef>
                <a:spcPts val="0"/>
              </a:spcBef>
              <a:buFont typeface="Wingdings" pitchFamily="2" charset="2"/>
              <a:buChar char="Ø"/>
            </a:pPr>
            <a:r>
              <a:rPr lang="en-IN" sz="1600" dirty="0">
                <a:latin typeface="Cambria" pitchFamily="18" charset="0"/>
              </a:rPr>
              <a:t>25, 27 are decimal integers</a:t>
            </a:r>
          </a:p>
          <a:p>
            <a:pPr lvl="1">
              <a:lnSpc>
                <a:spcPct val="150000"/>
              </a:lnSpc>
              <a:spcBef>
                <a:spcPts val="0"/>
              </a:spcBef>
              <a:buFont typeface="Wingdings" pitchFamily="2" charset="2"/>
              <a:buChar char="Ø"/>
            </a:pPr>
            <a:r>
              <a:rPr lang="en-IN" sz="1600" dirty="0">
                <a:latin typeface="Cambria" pitchFamily="18" charset="0"/>
              </a:rPr>
              <a:t>Octal stats from 0 and followed by 0 to 7 . Eg: 0.037, 0.08656 are octal integer</a:t>
            </a:r>
          </a:p>
          <a:p>
            <a:pPr lvl="1">
              <a:lnSpc>
                <a:spcPct val="150000"/>
              </a:lnSpc>
              <a:spcBef>
                <a:spcPts val="0"/>
              </a:spcBef>
              <a:buFont typeface="Wingdings" pitchFamily="2" charset="2"/>
              <a:buChar char="Ø"/>
            </a:pPr>
            <a:r>
              <a:rPr lang="en-IN" sz="1600" dirty="0">
                <a:latin typeface="Cambria" pitchFamily="18" charset="0"/>
              </a:rPr>
              <a:t>Hexadecimal start with OX and followed by digits 0 to 9 , A to F. Eg: 0*29, 0*2AB9 are hexadecimal integer literals </a:t>
            </a:r>
          </a:p>
        </p:txBody>
      </p:sp>
      <p:sp>
        <p:nvSpPr>
          <p:cNvPr id="7" name="Footer Placeholder 6"/>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628CB970-D69A-116E-6D51-9FC3E473C599}"/>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449503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82000" cy="5486400"/>
          </a:xfrm>
        </p:spPr>
        <p:txBody>
          <a:bodyPr>
            <a:normAutofit fontScale="92500"/>
          </a:bodyPr>
          <a:lstStyle/>
          <a:p>
            <a:pPr marL="452628" indent="-342900">
              <a:lnSpc>
                <a:spcPct val="150000"/>
              </a:lnSpc>
              <a:spcBef>
                <a:spcPts val="0"/>
              </a:spcBef>
              <a:buClrTx/>
              <a:buFont typeface="+mj-lt"/>
              <a:buAutoNum type="arabicPeriod" startAt="2"/>
            </a:pPr>
            <a:r>
              <a:rPr lang="en-IN" sz="1600" b="1" dirty="0">
                <a:solidFill>
                  <a:srgbClr val="C00000"/>
                </a:solidFill>
                <a:latin typeface="Cambria" pitchFamily="18" charset="0"/>
              </a:rPr>
              <a:t>Floating Point Literals :</a:t>
            </a:r>
          </a:p>
          <a:p>
            <a:pPr lvl="1">
              <a:lnSpc>
                <a:spcPct val="150000"/>
              </a:lnSpc>
              <a:spcBef>
                <a:spcPts val="0"/>
              </a:spcBef>
              <a:buFont typeface="Wingdings" pitchFamily="2" charset="2"/>
              <a:buChar char="Ø"/>
            </a:pPr>
            <a:r>
              <a:rPr lang="en-IN" sz="1400" dirty="0">
                <a:latin typeface="Cambria" pitchFamily="18" charset="0"/>
              </a:rPr>
              <a:t>Numbers with decimal point and fractional values are called floating point literals.</a:t>
            </a:r>
          </a:p>
          <a:p>
            <a:pPr lvl="1">
              <a:lnSpc>
                <a:spcPct val="150000"/>
              </a:lnSpc>
              <a:spcBef>
                <a:spcPts val="0"/>
              </a:spcBef>
              <a:buFont typeface="Wingdings" pitchFamily="2" charset="2"/>
              <a:buChar char="Ø"/>
            </a:pPr>
            <a:r>
              <a:rPr lang="en-IN" sz="1400" dirty="0">
                <a:latin typeface="Cambria" pitchFamily="18" charset="0"/>
              </a:rPr>
              <a:t>They can be expressed in either standard or scientific notation.</a:t>
            </a:r>
          </a:p>
          <a:p>
            <a:pPr lvl="1">
              <a:lnSpc>
                <a:spcPct val="150000"/>
              </a:lnSpc>
              <a:spcBef>
                <a:spcPts val="0"/>
              </a:spcBef>
              <a:buFont typeface="Wingdings" pitchFamily="2" charset="2"/>
              <a:buChar char="Ø"/>
            </a:pPr>
            <a:r>
              <a:rPr lang="en-IN" sz="1400" dirty="0">
                <a:latin typeface="Cambria" pitchFamily="18" charset="0"/>
              </a:rPr>
              <a:t>Standard notation consists of a whole number component followed by a decimal point followed by a fractional component.</a:t>
            </a:r>
          </a:p>
          <a:p>
            <a:pPr lvl="1">
              <a:lnSpc>
                <a:spcPct val="150000"/>
              </a:lnSpc>
              <a:spcBef>
                <a:spcPts val="0"/>
              </a:spcBef>
              <a:buFont typeface="Wingdings" pitchFamily="2" charset="2"/>
              <a:buChar char="Ø"/>
            </a:pPr>
            <a:r>
              <a:rPr lang="en-IN" sz="1400" dirty="0">
                <a:latin typeface="Cambria" pitchFamily="18" charset="0"/>
              </a:rPr>
              <a:t>A Floating point number followed by letter E (or) and a signed integer. Eg: 6.237E-35 stands for 6.237*10^-35.</a:t>
            </a:r>
          </a:p>
          <a:p>
            <a:pPr lvl="1">
              <a:lnSpc>
                <a:spcPct val="150000"/>
              </a:lnSpc>
              <a:spcBef>
                <a:spcPts val="0"/>
              </a:spcBef>
              <a:buFont typeface="Wingdings" pitchFamily="2" charset="2"/>
              <a:buChar char="Ø"/>
            </a:pPr>
            <a:r>
              <a:rPr lang="en-IN" sz="1400" dirty="0">
                <a:latin typeface="Cambria" pitchFamily="18" charset="0"/>
              </a:rPr>
              <a:t>Floating point literals in java defaults to double precision.</a:t>
            </a:r>
          </a:p>
          <a:p>
            <a:pPr marL="452628" indent="-342900">
              <a:lnSpc>
                <a:spcPct val="150000"/>
              </a:lnSpc>
              <a:spcBef>
                <a:spcPts val="0"/>
              </a:spcBef>
              <a:buClrTx/>
              <a:buFont typeface="+mj-lt"/>
              <a:buAutoNum type="arabicPeriod" startAt="3"/>
            </a:pPr>
            <a:r>
              <a:rPr lang="en-IN" sz="1600" b="1" dirty="0">
                <a:solidFill>
                  <a:srgbClr val="C00000"/>
                </a:solidFill>
                <a:latin typeface="Cambria" pitchFamily="18" charset="0"/>
              </a:rPr>
              <a:t>Boolean literals :</a:t>
            </a:r>
          </a:p>
          <a:p>
            <a:pPr lvl="1">
              <a:lnSpc>
                <a:spcPct val="150000"/>
              </a:lnSpc>
              <a:spcBef>
                <a:spcPts val="0"/>
              </a:spcBef>
              <a:buFont typeface="Wingdings" pitchFamily="2" charset="2"/>
              <a:buChar char="Ø"/>
            </a:pPr>
            <a:r>
              <a:rPr lang="en-IN" sz="1400" dirty="0">
                <a:latin typeface="Cambria" pitchFamily="18" charset="0"/>
              </a:rPr>
              <a:t>In java, Boolean literals take two values false or true.</a:t>
            </a:r>
          </a:p>
          <a:p>
            <a:pPr lvl="1">
              <a:lnSpc>
                <a:spcPct val="150000"/>
              </a:lnSpc>
              <a:spcBef>
                <a:spcPts val="0"/>
              </a:spcBef>
              <a:buFont typeface="Wingdings" pitchFamily="2" charset="2"/>
              <a:buChar char="Ø"/>
            </a:pPr>
            <a:r>
              <a:rPr lang="en-IN" sz="1400" dirty="0">
                <a:latin typeface="Cambria" pitchFamily="18" charset="0"/>
              </a:rPr>
              <a:t>These two values are not related to any numeric value as in C or C++.</a:t>
            </a:r>
          </a:p>
          <a:p>
            <a:pPr lvl="1">
              <a:lnSpc>
                <a:spcPct val="150000"/>
              </a:lnSpc>
              <a:spcBef>
                <a:spcPts val="0"/>
              </a:spcBef>
              <a:buFont typeface="Wingdings" pitchFamily="2" charset="2"/>
              <a:buChar char="Ø"/>
            </a:pPr>
            <a:r>
              <a:rPr lang="en-IN" sz="1400" dirty="0">
                <a:latin typeface="Cambria" pitchFamily="18" charset="0"/>
              </a:rPr>
              <a:t>The Boolean value true is not equal to 1 and false is not value is not equal to 0.</a:t>
            </a:r>
          </a:p>
          <a:p>
            <a:pPr marL="452628" indent="-342900">
              <a:lnSpc>
                <a:spcPct val="150000"/>
              </a:lnSpc>
              <a:spcBef>
                <a:spcPts val="0"/>
              </a:spcBef>
              <a:buClrTx/>
              <a:buFont typeface="+mj-lt"/>
              <a:buAutoNum type="arabicPeriod" startAt="4"/>
            </a:pPr>
            <a:r>
              <a:rPr lang="en-IN" sz="1600" b="1" dirty="0">
                <a:solidFill>
                  <a:srgbClr val="C00000"/>
                </a:solidFill>
                <a:latin typeface="Cambria" pitchFamily="18" charset="0"/>
              </a:rPr>
              <a:t>Character literals :</a:t>
            </a:r>
          </a:p>
          <a:p>
            <a:pPr lvl="1">
              <a:lnSpc>
                <a:spcPct val="150000"/>
              </a:lnSpc>
              <a:spcBef>
                <a:spcPts val="0"/>
              </a:spcBef>
              <a:buFont typeface="Wingdings" pitchFamily="2" charset="2"/>
              <a:buChar char="Ø"/>
            </a:pPr>
            <a:r>
              <a:rPr lang="en-IN" sz="1400" dirty="0">
                <a:latin typeface="Cambria" pitchFamily="18" charset="0"/>
              </a:rPr>
              <a:t>Single characters in java are called character literals.</a:t>
            </a:r>
          </a:p>
          <a:p>
            <a:pPr lvl="1">
              <a:lnSpc>
                <a:spcPct val="150000"/>
              </a:lnSpc>
              <a:spcBef>
                <a:spcPts val="0"/>
              </a:spcBef>
              <a:buFont typeface="Wingdings" pitchFamily="2" charset="2"/>
              <a:buChar char="Ø"/>
            </a:pPr>
            <a:r>
              <a:rPr lang="en-IN" sz="1400" dirty="0">
                <a:latin typeface="Cambria" pitchFamily="18" charset="0"/>
              </a:rPr>
              <a:t>In java characters belong to 16-bit character set called Unicode.</a:t>
            </a:r>
          </a:p>
          <a:p>
            <a:pPr lvl="1">
              <a:lnSpc>
                <a:spcPct val="150000"/>
              </a:lnSpc>
              <a:spcBef>
                <a:spcPts val="0"/>
              </a:spcBef>
              <a:buFont typeface="Wingdings" pitchFamily="2" charset="2"/>
              <a:buChar char="Ø"/>
            </a:pPr>
            <a:r>
              <a:rPr lang="en-IN" sz="1400" dirty="0">
                <a:latin typeface="Cambria" pitchFamily="18" charset="0"/>
              </a:rPr>
              <a:t>Java characters literals are written within a pair of single quote. Eg: ‘a’, ‘z’, represent character literals.</a:t>
            </a:r>
          </a:p>
          <a:p>
            <a:pPr lvl="1">
              <a:lnSpc>
                <a:spcPct val="150000"/>
              </a:lnSpc>
              <a:spcBef>
                <a:spcPts val="0"/>
              </a:spcBef>
              <a:buFont typeface="Wingdings" pitchFamily="2" charset="2"/>
              <a:buChar char="Ø"/>
            </a:pPr>
            <a:r>
              <a:rPr lang="en-IN" sz="1400" dirty="0">
                <a:latin typeface="Cambria" pitchFamily="18" charset="0"/>
              </a:rPr>
              <a:t>To represent such characters, java provides a set of character literals called escape sequence. </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896DFD62-02A0-AFCA-7A42-96FEDDC450D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93235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62512886"/>
              </p:ext>
            </p:extLst>
          </p:nvPr>
        </p:nvGraphicFramePr>
        <p:xfrm>
          <a:off x="609600" y="670560"/>
          <a:ext cx="7696200" cy="3687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800" y="4648200"/>
            <a:ext cx="8458200" cy="1477328"/>
          </a:xfrm>
          <a:prstGeom prst="rect">
            <a:avLst/>
          </a:prstGeom>
        </p:spPr>
        <p:txBody>
          <a:bodyPr wrap="square">
            <a:spAutoFit/>
          </a:bodyPr>
          <a:lstStyle/>
          <a:p>
            <a:pPr marL="452628" indent="-342900">
              <a:buClrTx/>
              <a:buFont typeface="+mj-lt"/>
              <a:buAutoNum type="arabicPeriod" startAt="5"/>
            </a:pPr>
            <a:r>
              <a:rPr lang="en-IN" b="1" dirty="0">
                <a:solidFill>
                  <a:srgbClr val="C00000"/>
                </a:solidFill>
              </a:rPr>
              <a:t>String Literals :</a:t>
            </a:r>
          </a:p>
          <a:p>
            <a:pPr marL="919163" lvl="1" indent="-519113">
              <a:buFont typeface="Wingdings" pitchFamily="2" charset="2"/>
              <a:buChar char="Ø"/>
            </a:pPr>
            <a:r>
              <a:rPr lang="en-IN" dirty="0"/>
              <a:t>A sequence of characters written within a pair of double quote is called String Literal. </a:t>
            </a:r>
          </a:p>
          <a:p>
            <a:pPr marL="919163" lvl="1" indent="-519113"/>
            <a:r>
              <a:rPr lang="en-IN" dirty="0"/>
              <a:t>		</a:t>
            </a:r>
            <a:r>
              <a:rPr lang="en-IN" dirty="0" err="1"/>
              <a:t>Eg</a:t>
            </a:r>
            <a:r>
              <a:rPr lang="en-IN" dirty="0"/>
              <a:t>: “This is String”.</a:t>
            </a:r>
          </a:p>
          <a:p>
            <a:pPr marL="919163" lvl="1" indent="-519113">
              <a:buFont typeface="Wingdings" pitchFamily="2" charset="2"/>
              <a:buChar char="Ø"/>
            </a:pPr>
            <a:r>
              <a:rPr lang="en-IN" dirty="0"/>
              <a:t>String Literals are to be started and ended in one line only.</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41D21A97-84B1-84EF-2184-B8654E292461}"/>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8838641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34400" cy="5854891"/>
          </a:xfrm>
        </p:spPr>
        <p:txBody>
          <a:bodyPr>
            <a:normAutofit/>
          </a:bodyPr>
          <a:lstStyle/>
          <a:p>
            <a:pPr marL="452628" indent="-342900">
              <a:buClrTx/>
              <a:buFont typeface="+mj-lt"/>
              <a:buAutoNum type="arabicPeriod" startAt="5"/>
            </a:pPr>
            <a:endParaRPr lang="en-IN" sz="1400" b="1" dirty="0"/>
          </a:p>
          <a:p>
            <a:pPr marL="109728" indent="0" algn="ctr">
              <a:buClrTx/>
              <a:buNone/>
            </a:pPr>
            <a:r>
              <a:rPr lang="en-IN" sz="2400" b="1" dirty="0">
                <a:solidFill>
                  <a:srgbClr val="0000FF"/>
                </a:solidFill>
                <a:latin typeface="Cambria" pitchFamily="18" charset="0"/>
              </a:rPr>
              <a:t>10. Data Types </a:t>
            </a:r>
          </a:p>
          <a:p>
            <a:pPr marL="109728" indent="0" algn="ctr">
              <a:buClrTx/>
              <a:buNone/>
            </a:pPr>
            <a:endParaRPr lang="en-IN" sz="2400" b="1" dirty="0">
              <a:latin typeface="Cambria" pitchFamily="18" charset="0"/>
            </a:endParaRPr>
          </a:p>
          <a:p>
            <a:pPr marL="852488" indent="-388938">
              <a:lnSpc>
                <a:spcPct val="150000"/>
              </a:lnSpc>
              <a:spcBef>
                <a:spcPts val="0"/>
              </a:spcBef>
              <a:buClrTx/>
              <a:buFont typeface="Wingdings" pitchFamily="2" charset="2"/>
              <a:buChar char="Ø"/>
            </a:pPr>
            <a:r>
              <a:rPr lang="en-IN" sz="1600" dirty="0">
                <a:latin typeface="Cambria" pitchFamily="18" charset="0"/>
              </a:rPr>
              <a:t>	Every variable in java has a data type. </a:t>
            </a:r>
          </a:p>
          <a:p>
            <a:pPr marL="852488" indent="-388938">
              <a:lnSpc>
                <a:spcPct val="150000"/>
              </a:lnSpc>
              <a:spcBef>
                <a:spcPts val="0"/>
              </a:spcBef>
              <a:buClrTx/>
              <a:buFont typeface="Wingdings" pitchFamily="2" charset="2"/>
              <a:buChar char="Ø"/>
            </a:pPr>
            <a:r>
              <a:rPr lang="en-IN" sz="1600" dirty="0">
                <a:latin typeface="Cambria" pitchFamily="18" charset="0"/>
              </a:rPr>
              <a:t>	Data type specify the size and type of values that can be stored. </a:t>
            </a:r>
          </a:p>
          <a:p>
            <a:pPr marL="852488" indent="-388938">
              <a:lnSpc>
                <a:spcPct val="150000"/>
              </a:lnSpc>
              <a:spcBef>
                <a:spcPts val="0"/>
              </a:spcBef>
              <a:buClrTx/>
              <a:buFont typeface="Wingdings" pitchFamily="2" charset="2"/>
              <a:buChar char="Ø"/>
            </a:pPr>
            <a:r>
              <a:rPr lang="en-IN" sz="1600" dirty="0">
                <a:latin typeface="Cambria" pitchFamily="18" charset="0"/>
              </a:rPr>
              <a:t>	Data type in java under various categories are shown as:</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AA2E0DB6-CC34-3B46-23BF-C8181FDE834E}"/>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260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2926915C-B25E-17F5-A887-95A5AD56D317}"/>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a:extLst>
              <a:ext uri="{FF2B5EF4-FFF2-40B4-BE49-F238E27FC236}">
                <a16:creationId xmlns:a16="http://schemas.microsoft.com/office/drawing/2014/main" id="{53545527-7059-EE30-D174-5905C2CC0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57250"/>
            <a:ext cx="8153402"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4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248400"/>
          </a:xfrm>
        </p:spPr>
        <p:txBody>
          <a:bodyPr>
            <a:normAutofit/>
          </a:bodyPr>
          <a:lstStyle/>
          <a:p>
            <a:pPr marL="452628" indent="-342900">
              <a:buClr>
                <a:schemeClr val="tx1"/>
              </a:buClr>
              <a:buFont typeface="+mj-lt"/>
              <a:buAutoNum type="alphaUcPeriod"/>
            </a:pPr>
            <a:r>
              <a:rPr lang="en-IN" sz="1800" b="1" dirty="0">
                <a:solidFill>
                  <a:srgbClr val="C00000"/>
                </a:solidFill>
                <a:latin typeface="Cambria" pitchFamily="18" charset="0"/>
              </a:rPr>
              <a:t>Primitive data types :</a:t>
            </a:r>
          </a:p>
          <a:p>
            <a:pPr marL="109728" indent="0">
              <a:buClr>
                <a:schemeClr val="tx1"/>
              </a:buClr>
              <a:buNone/>
            </a:pPr>
            <a:r>
              <a:rPr lang="en-IN" sz="1800" dirty="0">
                <a:latin typeface="Cambria" pitchFamily="18" charset="0"/>
              </a:rPr>
              <a:t>	Primitive data types are whose variables allows us to store only one value but they never allow us to store multiple values of same type. This is a data type whose variables can hold maximum one value at a time.  </a:t>
            </a:r>
          </a:p>
          <a:p>
            <a:pPr marL="109728" indent="0">
              <a:buClr>
                <a:schemeClr val="tx1"/>
              </a:buClr>
              <a:buNone/>
            </a:pPr>
            <a:endParaRPr lang="en-IN" sz="1800" dirty="0">
              <a:latin typeface="Cambria" pitchFamily="18" charset="0"/>
            </a:endParaRPr>
          </a:p>
          <a:p>
            <a:pPr marL="109728" indent="0">
              <a:buClr>
                <a:schemeClr val="tx1"/>
              </a:buClr>
              <a:buNone/>
            </a:pPr>
            <a:r>
              <a:rPr lang="en-IN" sz="1800" dirty="0">
                <a:latin typeface="Cambria" pitchFamily="18" charset="0"/>
              </a:rPr>
              <a:t>Example:</a:t>
            </a:r>
          </a:p>
          <a:p>
            <a:pPr marL="109728" indent="0">
              <a:buClr>
                <a:schemeClr val="tx1"/>
              </a:buClr>
              <a:buNone/>
            </a:pPr>
            <a:r>
              <a:rPr lang="en-IN" sz="1800" dirty="0">
                <a:latin typeface="Cambria" pitchFamily="18" charset="0"/>
              </a:rPr>
              <a:t>	int a;</a:t>
            </a:r>
          </a:p>
          <a:p>
            <a:pPr marL="109728" indent="0">
              <a:buClr>
                <a:schemeClr val="tx1"/>
              </a:buClr>
              <a:buNone/>
            </a:pPr>
            <a:r>
              <a:rPr lang="en-IN" sz="1800" dirty="0">
                <a:latin typeface="Cambria" pitchFamily="18" charset="0"/>
              </a:rPr>
              <a:t>	a=10;//valid</a:t>
            </a:r>
          </a:p>
          <a:p>
            <a:pPr marL="109728" indent="0">
              <a:buClr>
                <a:schemeClr val="tx1"/>
              </a:buClr>
              <a:buNone/>
            </a:pPr>
            <a:r>
              <a:rPr lang="en-IN" sz="1800" dirty="0">
                <a:latin typeface="Cambria" pitchFamily="18" charset="0"/>
              </a:rPr>
              <a:t>	a=10,20,30;//invalid</a:t>
            </a:r>
          </a:p>
          <a:p>
            <a:pPr marL="109728" indent="0">
              <a:buClr>
                <a:schemeClr val="tx1"/>
              </a:buClr>
              <a:buNone/>
            </a:pPr>
            <a:endParaRPr lang="en-IN" sz="1800" dirty="0">
              <a:latin typeface="Cambria" pitchFamily="18" charset="0"/>
            </a:endParaRPr>
          </a:p>
          <a:p>
            <a:pPr marL="452628" indent="-342900">
              <a:buClr>
                <a:schemeClr val="tx1"/>
              </a:buClr>
              <a:buFont typeface="+mj-lt"/>
              <a:buAutoNum type="alphaUcPeriod" startAt="2"/>
            </a:pPr>
            <a:r>
              <a:rPr lang="en-IN" sz="1800" b="1" dirty="0">
                <a:solidFill>
                  <a:srgbClr val="C00000"/>
                </a:solidFill>
                <a:latin typeface="Cambria" pitchFamily="18" charset="0"/>
              </a:rPr>
              <a:t>Non Primitive Data Types or Derived </a:t>
            </a:r>
          </a:p>
          <a:p>
            <a:pPr marL="109728" indent="0">
              <a:buClr>
                <a:schemeClr val="tx1"/>
              </a:buClr>
              <a:buNone/>
            </a:pPr>
            <a:r>
              <a:rPr lang="en-IN" sz="1800" dirty="0">
                <a:latin typeface="Cambria" pitchFamily="18" charset="0"/>
              </a:rPr>
              <a:t>	Derived data types are those which are developed by programmers by making use of appropriate features of the language. User defined data types related variables allow us to store multiple values either of same type or different type or both.</a:t>
            </a:r>
          </a:p>
          <a:p>
            <a:pPr marL="109728" indent="0">
              <a:buClr>
                <a:schemeClr val="tx1"/>
              </a:buClr>
              <a:buNone/>
            </a:pPr>
            <a:endParaRPr lang="en-IN" sz="1800" dirty="0">
              <a:latin typeface="Cambria" pitchFamily="18" charset="0"/>
            </a:endParaRPr>
          </a:p>
          <a:p>
            <a:pPr marL="109728" indent="0">
              <a:buClr>
                <a:schemeClr val="tx1"/>
              </a:buClr>
              <a:buNone/>
            </a:pPr>
            <a:r>
              <a:rPr lang="en-IN" sz="1800" dirty="0">
                <a:latin typeface="Cambria" pitchFamily="18" charset="0"/>
              </a:rPr>
              <a:t> Example:</a:t>
            </a:r>
          </a:p>
          <a:p>
            <a:pPr marL="109728" indent="0">
              <a:buClr>
                <a:schemeClr val="tx1"/>
              </a:buClr>
              <a:buNone/>
            </a:pPr>
            <a:r>
              <a:rPr lang="en-IN" sz="1800" dirty="0">
                <a:latin typeface="Cambria" pitchFamily="18" charset="0"/>
              </a:rPr>
              <a:t>	Student s=new Student();</a:t>
            </a:r>
          </a:p>
          <a:p>
            <a:pPr marL="109728" indent="0">
              <a:buClr>
                <a:schemeClr val="tx1"/>
              </a:buClr>
              <a:buNone/>
            </a:pPr>
            <a:endParaRPr lang="en-IN" sz="1400" dirty="0"/>
          </a:p>
          <a:p>
            <a:pPr marL="109728" indent="0">
              <a:buClr>
                <a:schemeClr val="tx1"/>
              </a:buClr>
              <a:buNone/>
            </a:pPr>
            <a:endParaRPr lang="en-IN" sz="1400" dirty="0"/>
          </a:p>
          <a:p>
            <a:pPr marL="109728" indent="0">
              <a:buClr>
                <a:schemeClr val="tx1"/>
              </a:buClr>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F4395392-7478-5EB6-D185-0B1E80AE5DB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70123908"/>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763000" cy="5867400"/>
          </a:xfrm>
        </p:spPr>
        <p:txBody>
          <a:bodyPr>
            <a:noAutofit/>
          </a:bodyPr>
          <a:lstStyle/>
          <a:p>
            <a:pPr marL="109728" indent="0">
              <a:buClr>
                <a:schemeClr val="tx1"/>
              </a:buClr>
              <a:buNone/>
            </a:pPr>
            <a:r>
              <a:rPr lang="en-IN" sz="1600" b="1" dirty="0">
                <a:latin typeface="Cambria" pitchFamily="18" charset="0"/>
              </a:rPr>
              <a:t>Java defines some primitive types of data. They are:</a:t>
            </a:r>
            <a:endParaRPr lang="en-IN" sz="1600" dirty="0">
              <a:latin typeface="Cambria" pitchFamily="18" charset="0"/>
            </a:endParaRPr>
          </a:p>
          <a:p>
            <a:pPr marL="109728" indent="0">
              <a:buClr>
                <a:schemeClr val="tx1"/>
              </a:buClr>
              <a:buNone/>
            </a:pPr>
            <a:r>
              <a:rPr lang="en-IN" sz="1600" dirty="0">
                <a:latin typeface="Cambria" pitchFamily="18" charset="0"/>
              </a:rPr>
              <a:t>	Integer types</a:t>
            </a:r>
          </a:p>
          <a:p>
            <a:pPr marL="109728" indent="0">
              <a:buClr>
                <a:schemeClr val="tx1"/>
              </a:buClr>
              <a:buNone/>
            </a:pPr>
            <a:r>
              <a:rPr lang="en-IN" sz="1600" dirty="0">
                <a:latin typeface="Cambria" pitchFamily="18" charset="0"/>
              </a:rPr>
              <a:t>	Character types</a:t>
            </a:r>
          </a:p>
          <a:p>
            <a:pPr marL="109728" indent="0">
              <a:buClr>
                <a:schemeClr val="tx1"/>
              </a:buClr>
              <a:buNone/>
            </a:pPr>
            <a:r>
              <a:rPr lang="en-IN" sz="1600" dirty="0">
                <a:latin typeface="Cambria" pitchFamily="18" charset="0"/>
              </a:rPr>
              <a:t>	Floating type</a:t>
            </a:r>
          </a:p>
          <a:p>
            <a:pPr marL="109728" indent="0">
              <a:buClr>
                <a:schemeClr val="tx1"/>
              </a:buClr>
              <a:buNone/>
            </a:pPr>
            <a:r>
              <a:rPr lang="en-IN" sz="1600" dirty="0">
                <a:latin typeface="Cambria" pitchFamily="18" charset="0"/>
              </a:rPr>
              <a:t>	Boolean type</a:t>
            </a:r>
          </a:p>
          <a:p>
            <a:pPr marL="452628" indent="-342900">
              <a:buClrTx/>
              <a:buFont typeface="+mj-lt"/>
              <a:buAutoNum type="arabicPeriod"/>
            </a:pPr>
            <a:r>
              <a:rPr lang="en-IN" sz="1600" b="1" dirty="0">
                <a:solidFill>
                  <a:srgbClr val="C00000"/>
                </a:solidFill>
                <a:latin typeface="Cambria" pitchFamily="18" charset="0"/>
              </a:rPr>
              <a:t>Integer Types :</a:t>
            </a:r>
          </a:p>
          <a:p>
            <a:pPr marL="857250" indent="-393700">
              <a:buClrTx/>
              <a:buFont typeface="Wingdings" pitchFamily="2" charset="2"/>
              <a:buChar char="Ø"/>
            </a:pPr>
            <a:r>
              <a:rPr lang="en-IN" sz="1600" dirty="0">
                <a:latin typeface="Cambria" pitchFamily="18" charset="0"/>
              </a:rPr>
              <a:t>	This type indicates byte, short, int, long which are for whole-valued signed numbers.</a:t>
            </a:r>
          </a:p>
          <a:p>
            <a:pPr marL="109728" indent="0" algn="ctr">
              <a:buClrTx/>
              <a:buNone/>
            </a:pPr>
            <a:endParaRPr lang="en-IN" sz="1600" dirty="0">
              <a:latin typeface="Cambria" pitchFamily="18" charset="0"/>
            </a:endParaRPr>
          </a:p>
          <a:p>
            <a:pPr marL="109728" indent="0" algn="ctr">
              <a:buClrTx/>
              <a:buNone/>
            </a:pPr>
            <a:endParaRPr lang="en-IN" sz="1600" dirty="0">
              <a:latin typeface="Cambria" pitchFamily="18" charset="0"/>
            </a:endParaRPr>
          </a:p>
          <a:p>
            <a:pPr marL="109728" indent="0" algn="ctr">
              <a:buClrTx/>
              <a:buNone/>
            </a:pPr>
            <a:endParaRPr lang="en-IN" sz="1600" dirty="0">
              <a:latin typeface="Cambria" pitchFamily="18" charset="0"/>
            </a:endParaRPr>
          </a:p>
          <a:p>
            <a:pPr marL="109728" indent="0" algn="ctr">
              <a:buClrTx/>
              <a:buNone/>
            </a:pPr>
            <a:endParaRPr lang="en-IN" sz="1600" dirty="0">
              <a:latin typeface="Cambria" pitchFamily="18" charset="0"/>
            </a:endParaRPr>
          </a:p>
          <a:p>
            <a:pPr marL="109728" indent="0" algn="ctr">
              <a:buClrTx/>
              <a:buNone/>
            </a:pPr>
            <a:endParaRPr lang="en-IN" sz="1600" dirty="0">
              <a:latin typeface="Cambria" pitchFamily="18" charset="0"/>
            </a:endParaRPr>
          </a:p>
          <a:p>
            <a:pPr marL="109728" indent="0" algn="ctr">
              <a:buClrTx/>
              <a:buNone/>
            </a:pPr>
            <a:endParaRPr lang="en-IN" sz="1600" dirty="0">
              <a:latin typeface="Cambria" pitchFamily="18" charset="0"/>
            </a:endParaRPr>
          </a:p>
          <a:p>
            <a:pPr marL="627063" indent="-227013">
              <a:buClrTx/>
              <a:buFont typeface="Wingdings" pitchFamily="2" charset="2"/>
              <a:buChar char="Ø"/>
            </a:pPr>
            <a:r>
              <a:rPr lang="en-IN" sz="1600" dirty="0">
                <a:latin typeface="Cambria" pitchFamily="18" charset="0"/>
              </a:rPr>
              <a:t>	The width and ranges of these integer types vary widely as shown in below :</a:t>
            </a:r>
          </a:p>
          <a:p>
            <a:pPr marL="109728" indent="0">
              <a:buNone/>
            </a:pPr>
            <a:endParaRPr lang="en-IN" sz="1600" b="1" dirty="0">
              <a:latin typeface="Cambria" pitchFamily="18" charset="0"/>
            </a:endParaRPr>
          </a:p>
          <a:p>
            <a:pPr marL="1367028" lvl="3" indent="0">
              <a:buNone/>
            </a:pPr>
            <a:r>
              <a:rPr lang="en-IN" sz="1400" b="1" dirty="0">
                <a:latin typeface="Cambria" pitchFamily="18" charset="0"/>
              </a:rPr>
              <a:t>Name 	Width 	Range</a:t>
            </a:r>
            <a:r>
              <a:rPr lang="en-IN" sz="1400" dirty="0">
                <a:latin typeface="Cambria" pitchFamily="18" charset="0"/>
              </a:rPr>
              <a:t> 	</a:t>
            </a:r>
          </a:p>
          <a:p>
            <a:pPr marL="1367028" lvl="3" indent="0">
              <a:buNone/>
            </a:pPr>
            <a:r>
              <a:rPr lang="en-IN" sz="1400" dirty="0">
                <a:latin typeface="Cambria" pitchFamily="18" charset="0"/>
              </a:rPr>
              <a:t>Long 		64 	-9,223,372,036,854,775,808 TO 9,223,372,036,854,775,807</a:t>
            </a:r>
          </a:p>
          <a:p>
            <a:pPr marL="1367028" lvl="3" indent="0">
              <a:buNone/>
            </a:pPr>
            <a:r>
              <a:rPr lang="en-IN" sz="1400" dirty="0">
                <a:latin typeface="Cambria" pitchFamily="18" charset="0"/>
              </a:rPr>
              <a:t>Int 		32 	-2.147,483,648 to 2.147,483,647 	</a:t>
            </a:r>
          </a:p>
          <a:p>
            <a:pPr marL="1367028" lvl="3" indent="0">
              <a:buNone/>
            </a:pPr>
            <a:r>
              <a:rPr lang="en-IN" sz="1400" dirty="0">
                <a:latin typeface="Cambria" pitchFamily="18" charset="0"/>
              </a:rPr>
              <a:t>Short 		16 	-32,768 to 32,767 	</a:t>
            </a:r>
          </a:p>
          <a:p>
            <a:pPr marL="1367028" lvl="3" indent="0">
              <a:buNone/>
            </a:pPr>
            <a:r>
              <a:rPr lang="en-IN" sz="1400" dirty="0">
                <a:latin typeface="Cambria" pitchFamily="18" charset="0"/>
              </a:rPr>
              <a:t>Byte 		8 	-128 to 127 	</a:t>
            </a:r>
          </a:p>
          <a:p>
            <a:pPr marL="109728" indent="0">
              <a:buNone/>
            </a:pPr>
            <a:endParaRPr lang="en-IN" sz="1600" dirty="0">
              <a:latin typeface="Cambria" pitchFamily="18" charset="0"/>
            </a:endParaRPr>
          </a:p>
        </p:txBody>
      </p:sp>
      <p:graphicFrame>
        <p:nvGraphicFramePr>
          <p:cNvPr id="4" name="Diagram 3"/>
          <p:cNvGraphicFramePr/>
          <p:nvPr>
            <p:extLst>
              <p:ext uri="{D42A27DB-BD31-4B8C-83A1-F6EECF244321}">
                <p14:modId xmlns:p14="http://schemas.microsoft.com/office/powerpoint/2010/main" val="855515349"/>
              </p:ext>
            </p:extLst>
          </p:nvPr>
        </p:nvGraphicFramePr>
        <p:xfrm>
          <a:off x="1371600" y="2514600"/>
          <a:ext cx="5472608"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EED79626-FB88-2F33-A18B-1B3C02AF5116}"/>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35567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5778691"/>
          </a:xfrm>
        </p:spPr>
        <p:txBody>
          <a:bodyPr>
            <a:normAutofit fontScale="92500" lnSpcReduction="10000"/>
          </a:bodyPr>
          <a:lstStyle/>
          <a:p>
            <a:pPr marL="109728" indent="0">
              <a:lnSpc>
                <a:spcPct val="150000"/>
              </a:lnSpc>
              <a:spcBef>
                <a:spcPts val="0"/>
              </a:spcBef>
              <a:buNone/>
            </a:pPr>
            <a:r>
              <a:rPr lang="en-IN" sz="1800" b="1" dirty="0">
                <a:solidFill>
                  <a:srgbClr val="C00000"/>
                </a:solidFill>
                <a:latin typeface="Cambria" pitchFamily="18" charset="0"/>
              </a:rPr>
              <a:t>Byte :</a:t>
            </a:r>
          </a:p>
          <a:p>
            <a:pPr lvl="1">
              <a:lnSpc>
                <a:spcPct val="150000"/>
              </a:lnSpc>
              <a:spcBef>
                <a:spcPts val="0"/>
              </a:spcBef>
              <a:buFont typeface="Wingdings" pitchFamily="2" charset="2"/>
              <a:buChar char="Ø"/>
            </a:pPr>
            <a:r>
              <a:rPr lang="en-IN" sz="1800" dirty="0">
                <a:latin typeface="Cambria" pitchFamily="18" charset="0"/>
              </a:rPr>
              <a:t>Smallest integer type is byte.</a:t>
            </a:r>
          </a:p>
          <a:p>
            <a:pPr lvl="1">
              <a:lnSpc>
                <a:spcPct val="150000"/>
              </a:lnSpc>
              <a:spcBef>
                <a:spcPts val="0"/>
              </a:spcBef>
              <a:buFont typeface="Wingdings" pitchFamily="2" charset="2"/>
              <a:buChar char="Ø"/>
            </a:pPr>
            <a:r>
              <a:rPr lang="en-IN" sz="1800" dirty="0">
                <a:latin typeface="Cambria" pitchFamily="18" charset="0"/>
              </a:rPr>
              <a:t>This is signed 8-bit type that has range from -128 to 127</a:t>
            </a:r>
          </a:p>
          <a:p>
            <a:pPr lvl="1">
              <a:lnSpc>
                <a:spcPct val="150000"/>
              </a:lnSpc>
              <a:spcBef>
                <a:spcPts val="0"/>
              </a:spcBef>
              <a:buFont typeface="Wingdings" pitchFamily="2" charset="2"/>
              <a:buChar char="Ø"/>
            </a:pPr>
            <a:r>
              <a:rPr lang="en-IN" sz="1800" dirty="0">
                <a:latin typeface="Cambria" pitchFamily="18" charset="0"/>
              </a:rPr>
              <a:t>It is declared by byte keyword</a:t>
            </a:r>
          </a:p>
          <a:p>
            <a:pPr marL="109728" indent="0">
              <a:lnSpc>
                <a:spcPct val="150000"/>
              </a:lnSpc>
              <a:spcBef>
                <a:spcPts val="0"/>
              </a:spcBef>
              <a:buNone/>
            </a:pPr>
            <a:r>
              <a:rPr lang="en-IN" sz="1800" b="1" dirty="0">
                <a:solidFill>
                  <a:srgbClr val="C00000"/>
                </a:solidFill>
                <a:latin typeface="Cambria" pitchFamily="18" charset="0"/>
              </a:rPr>
              <a:t>Short :</a:t>
            </a:r>
          </a:p>
          <a:p>
            <a:pPr lvl="1">
              <a:lnSpc>
                <a:spcPct val="150000"/>
              </a:lnSpc>
              <a:spcBef>
                <a:spcPts val="0"/>
              </a:spcBef>
              <a:buFont typeface="Wingdings" pitchFamily="2" charset="2"/>
              <a:buChar char="Ø"/>
            </a:pPr>
            <a:r>
              <a:rPr lang="en-IN" sz="1800" dirty="0">
                <a:latin typeface="Cambria" pitchFamily="18" charset="0"/>
              </a:rPr>
              <a:t>Short is signed as 16 bit type</a:t>
            </a:r>
          </a:p>
          <a:p>
            <a:pPr lvl="1">
              <a:lnSpc>
                <a:spcPct val="150000"/>
              </a:lnSpc>
              <a:spcBef>
                <a:spcPts val="0"/>
              </a:spcBef>
              <a:buFont typeface="Wingdings" pitchFamily="2" charset="2"/>
              <a:buChar char="Ø"/>
            </a:pPr>
            <a:r>
              <a:rPr lang="en-IN" sz="1800" dirty="0">
                <a:latin typeface="Cambria" pitchFamily="18" charset="0"/>
              </a:rPr>
              <a:t>It has range from -32,768 to 32,767</a:t>
            </a:r>
          </a:p>
          <a:p>
            <a:pPr lvl="1">
              <a:lnSpc>
                <a:spcPct val="150000"/>
              </a:lnSpc>
              <a:spcBef>
                <a:spcPts val="0"/>
              </a:spcBef>
              <a:buFont typeface="Wingdings" pitchFamily="2" charset="2"/>
              <a:buChar char="Ø"/>
            </a:pPr>
            <a:r>
              <a:rPr lang="en-IN" sz="1800" dirty="0">
                <a:latin typeface="Cambria" pitchFamily="18" charset="0"/>
              </a:rPr>
              <a:t>It is declared by short keyword.</a:t>
            </a:r>
          </a:p>
          <a:p>
            <a:pPr marL="109728" indent="0">
              <a:lnSpc>
                <a:spcPct val="150000"/>
              </a:lnSpc>
              <a:spcBef>
                <a:spcPts val="0"/>
              </a:spcBef>
              <a:buNone/>
            </a:pPr>
            <a:r>
              <a:rPr lang="en-IN" sz="1800" b="1" dirty="0">
                <a:solidFill>
                  <a:srgbClr val="C00000"/>
                </a:solidFill>
                <a:latin typeface="Cambria" pitchFamily="18" charset="0"/>
              </a:rPr>
              <a:t>Int :</a:t>
            </a:r>
          </a:p>
          <a:p>
            <a:pPr lvl="1">
              <a:lnSpc>
                <a:spcPct val="150000"/>
              </a:lnSpc>
              <a:spcBef>
                <a:spcPts val="0"/>
              </a:spcBef>
              <a:buFont typeface="Wingdings" pitchFamily="2" charset="2"/>
              <a:buChar char="Ø"/>
            </a:pPr>
            <a:r>
              <a:rPr lang="en-IN" sz="1800" dirty="0">
                <a:latin typeface="Cambria" pitchFamily="18" charset="0"/>
              </a:rPr>
              <a:t>The most commonly used type is integer type as int.</a:t>
            </a:r>
          </a:p>
          <a:p>
            <a:pPr lvl="1">
              <a:lnSpc>
                <a:spcPct val="150000"/>
              </a:lnSpc>
              <a:spcBef>
                <a:spcPts val="0"/>
              </a:spcBef>
              <a:buFont typeface="Wingdings" pitchFamily="2" charset="2"/>
              <a:buChar char="Ø"/>
            </a:pPr>
            <a:r>
              <a:rPr lang="en-IN" sz="1800" dirty="0">
                <a:latin typeface="Cambria" pitchFamily="18" charset="0"/>
              </a:rPr>
              <a:t>It is signed as 32 bit type and has range from -2,147,483,648 to 2,147,483,647</a:t>
            </a:r>
          </a:p>
          <a:p>
            <a:pPr marL="109728" indent="0">
              <a:lnSpc>
                <a:spcPct val="150000"/>
              </a:lnSpc>
              <a:spcBef>
                <a:spcPts val="0"/>
              </a:spcBef>
              <a:buNone/>
            </a:pPr>
            <a:r>
              <a:rPr lang="en-IN" sz="1800" b="1" dirty="0">
                <a:solidFill>
                  <a:srgbClr val="C00000"/>
                </a:solidFill>
                <a:latin typeface="Cambria" pitchFamily="18" charset="0"/>
              </a:rPr>
              <a:t>Long :</a:t>
            </a:r>
          </a:p>
          <a:p>
            <a:pPr lvl="1">
              <a:lnSpc>
                <a:spcPct val="150000"/>
              </a:lnSpc>
              <a:spcBef>
                <a:spcPts val="0"/>
              </a:spcBef>
              <a:buFont typeface="Wingdings" pitchFamily="2" charset="2"/>
              <a:buChar char="Ø"/>
            </a:pPr>
            <a:r>
              <a:rPr lang="en-IN" sz="1800" dirty="0">
                <a:latin typeface="Cambria" pitchFamily="18" charset="0"/>
              </a:rPr>
              <a:t>long is signed as 64-bit type and is useful for those occasions where as int.</a:t>
            </a:r>
          </a:p>
          <a:p>
            <a:pPr lvl="1">
              <a:lnSpc>
                <a:spcPct val="150000"/>
              </a:lnSpc>
              <a:spcBef>
                <a:spcPts val="0"/>
              </a:spcBef>
              <a:buFont typeface="Wingdings" pitchFamily="2" charset="2"/>
              <a:buChar char="Ø"/>
            </a:pPr>
            <a:r>
              <a:rPr lang="en-IN" sz="1800" dirty="0">
                <a:latin typeface="Cambria" pitchFamily="18" charset="0"/>
              </a:rPr>
              <a:t>The range of long is quite large.</a:t>
            </a:r>
          </a:p>
          <a:p>
            <a:pPr lvl="1">
              <a:lnSpc>
                <a:spcPct val="150000"/>
              </a:lnSpc>
              <a:spcBef>
                <a:spcPts val="0"/>
              </a:spcBef>
              <a:buFont typeface="Wingdings" pitchFamily="2" charset="2"/>
              <a:buChar char="Ø"/>
            </a:pPr>
            <a:r>
              <a:rPr lang="en-IN" sz="1800" dirty="0">
                <a:latin typeface="Cambria" pitchFamily="18" charset="0"/>
              </a:rPr>
              <a:t>This makes it useful when big, whole numbers are needed.</a:t>
            </a:r>
          </a:p>
          <a:p>
            <a:pPr marL="109728" indent="0">
              <a:lnSpc>
                <a:spcPct val="150000"/>
              </a:lnSpc>
              <a:spcBef>
                <a:spcPts val="0"/>
              </a:spcBef>
              <a:buFont typeface="Wingdings" pitchFamily="2" charset="2"/>
              <a:buChar char="Ø"/>
            </a:pPr>
            <a:endParaRPr lang="en-IN" sz="18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4F116653-B201-7254-6707-57873F5A5D7D}"/>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165796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763000" cy="5854891"/>
          </a:xfrm>
        </p:spPr>
        <p:txBody>
          <a:bodyPr>
            <a:normAutofit lnSpcReduction="10000"/>
          </a:bodyPr>
          <a:lstStyle/>
          <a:p>
            <a:pPr marL="452628" indent="-342900">
              <a:lnSpc>
                <a:spcPct val="150000"/>
              </a:lnSpc>
              <a:spcBef>
                <a:spcPts val="0"/>
              </a:spcBef>
              <a:buClrTx/>
              <a:buFont typeface="+mj-lt"/>
              <a:buAutoNum type="arabicPeriod" startAt="2"/>
            </a:pPr>
            <a:r>
              <a:rPr lang="en-IN" sz="1800" b="1" dirty="0">
                <a:solidFill>
                  <a:srgbClr val="0000FF"/>
                </a:solidFill>
                <a:latin typeface="Cambria" pitchFamily="18" charset="0"/>
              </a:rPr>
              <a:t>Floating Point Types :</a:t>
            </a:r>
          </a:p>
          <a:p>
            <a:pPr lvl="1">
              <a:lnSpc>
                <a:spcPct val="150000"/>
              </a:lnSpc>
              <a:spcBef>
                <a:spcPts val="0"/>
              </a:spcBef>
              <a:buFont typeface="Wingdings" pitchFamily="2" charset="2"/>
              <a:buChar char="Ø"/>
            </a:pPr>
            <a:r>
              <a:rPr lang="en-IN" sz="1800" dirty="0">
                <a:latin typeface="Cambria" pitchFamily="18" charset="0"/>
              </a:rPr>
              <a:t>This group includes float and double which represented numbers in fractional precision.</a:t>
            </a:r>
          </a:p>
          <a:p>
            <a:pPr lvl="1">
              <a:lnSpc>
                <a:spcPct val="150000"/>
              </a:lnSpc>
              <a:spcBef>
                <a:spcPts val="0"/>
              </a:spcBef>
              <a:buFont typeface="Wingdings" pitchFamily="2" charset="2"/>
              <a:buChar char="Ø"/>
            </a:pPr>
            <a:r>
              <a:rPr lang="en-IN" sz="1800" dirty="0">
                <a:latin typeface="Cambria" pitchFamily="18" charset="0"/>
              </a:rPr>
              <a:t>They are two types of floating point types ,float and double, which represents single and double precision numbers</a:t>
            </a:r>
          </a:p>
          <a:p>
            <a:pPr marL="109728" indent="0">
              <a:lnSpc>
                <a:spcPct val="150000"/>
              </a:lnSpc>
              <a:spcBef>
                <a:spcPts val="0"/>
              </a:spcBef>
              <a:buNone/>
            </a:pPr>
            <a:r>
              <a:rPr lang="en-IN" sz="1800" b="1" dirty="0">
                <a:latin typeface="Cambria" pitchFamily="18" charset="0"/>
              </a:rPr>
              <a:t>	Name 	Width in bits 	Approximate range</a:t>
            </a:r>
            <a:r>
              <a:rPr lang="en-IN" sz="1800" dirty="0">
                <a:latin typeface="Cambria" pitchFamily="18" charset="0"/>
              </a:rPr>
              <a:t> 	</a:t>
            </a:r>
          </a:p>
          <a:p>
            <a:pPr marL="109728" indent="0">
              <a:lnSpc>
                <a:spcPct val="150000"/>
              </a:lnSpc>
              <a:spcBef>
                <a:spcPts val="0"/>
              </a:spcBef>
              <a:buNone/>
            </a:pPr>
            <a:r>
              <a:rPr lang="en-IN" sz="1800" dirty="0">
                <a:latin typeface="Cambria" pitchFamily="18" charset="0"/>
              </a:rPr>
              <a:t>	Double 	      64 		4.9e-324 to 1.8e+308 	</a:t>
            </a:r>
          </a:p>
          <a:p>
            <a:pPr marL="109728" indent="0">
              <a:lnSpc>
                <a:spcPct val="150000"/>
              </a:lnSpc>
              <a:spcBef>
                <a:spcPts val="0"/>
              </a:spcBef>
              <a:buNone/>
            </a:pPr>
            <a:r>
              <a:rPr lang="en-IN" sz="1800" dirty="0">
                <a:latin typeface="Cambria" pitchFamily="18" charset="0"/>
              </a:rPr>
              <a:t>	Float 	      32 		1.4e-045 to 3.4e+038 	</a:t>
            </a:r>
          </a:p>
          <a:p>
            <a:pPr marL="452628" indent="-342900">
              <a:lnSpc>
                <a:spcPct val="150000"/>
              </a:lnSpc>
              <a:spcBef>
                <a:spcPts val="0"/>
              </a:spcBef>
              <a:buClrTx/>
              <a:buFont typeface="+mj-lt"/>
              <a:buAutoNum type="arabicPeriod" startAt="3"/>
            </a:pPr>
            <a:r>
              <a:rPr lang="en-IN" sz="1800" b="1" dirty="0">
                <a:solidFill>
                  <a:srgbClr val="0000FF"/>
                </a:solidFill>
                <a:latin typeface="Cambria" pitchFamily="18" charset="0"/>
              </a:rPr>
              <a:t>Characters :</a:t>
            </a:r>
          </a:p>
          <a:p>
            <a:pPr lvl="1">
              <a:lnSpc>
                <a:spcPct val="150000"/>
              </a:lnSpc>
              <a:spcBef>
                <a:spcPts val="0"/>
              </a:spcBef>
              <a:buFont typeface="Wingdings" pitchFamily="2" charset="2"/>
              <a:buChar char="Ø"/>
            </a:pPr>
            <a:r>
              <a:rPr lang="en-IN" sz="1800" dirty="0">
                <a:latin typeface="Cambria" pitchFamily="18" charset="0"/>
              </a:rPr>
              <a:t>In Java, the data type is used to store characters is char.</a:t>
            </a:r>
          </a:p>
          <a:p>
            <a:pPr lvl="1">
              <a:lnSpc>
                <a:spcPct val="150000"/>
              </a:lnSpc>
              <a:spcBef>
                <a:spcPts val="0"/>
              </a:spcBef>
              <a:buFont typeface="Wingdings" pitchFamily="2" charset="2"/>
              <a:buChar char="Ø"/>
            </a:pPr>
            <a:r>
              <a:rPr lang="en-IN" sz="1800" dirty="0">
                <a:latin typeface="Cambria" pitchFamily="18" charset="0"/>
              </a:rPr>
              <a:t>Char in java is not same as C or C++</a:t>
            </a:r>
          </a:p>
          <a:p>
            <a:pPr lvl="1">
              <a:lnSpc>
                <a:spcPct val="150000"/>
              </a:lnSpc>
              <a:spcBef>
                <a:spcPts val="0"/>
              </a:spcBef>
              <a:buFont typeface="Wingdings" pitchFamily="2" charset="2"/>
              <a:buChar char="Ø"/>
            </a:pPr>
            <a:r>
              <a:rPr lang="en-IN" sz="1800" dirty="0">
                <a:latin typeface="Cambria" pitchFamily="18" charset="0"/>
              </a:rPr>
              <a:t>In C/C++ char is 8 bit type whereas in java char is 16-bit type</a:t>
            </a:r>
          </a:p>
          <a:p>
            <a:pPr marL="452628" indent="-342900">
              <a:lnSpc>
                <a:spcPct val="150000"/>
              </a:lnSpc>
              <a:spcBef>
                <a:spcPts val="0"/>
              </a:spcBef>
              <a:buClrTx/>
              <a:buFont typeface="+mj-lt"/>
              <a:buAutoNum type="arabicPeriod" startAt="4"/>
            </a:pPr>
            <a:r>
              <a:rPr lang="en-IN" sz="1800" b="1" dirty="0">
                <a:solidFill>
                  <a:srgbClr val="0000FF"/>
                </a:solidFill>
                <a:latin typeface="Cambria" pitchFamily="18" charset="0"/>
              </a:rPr>
              <a:t>Boolean Type :</a:t>
            </a:r>
          </a:p>
          <a:p>
            <a:pPr marL="688975" indent="-225425">
              <a:lnSpc>
                <a:spcPct val="150000"/>
              </a:lnSpc>
              <a:spcBef>
                <a:spcPts val="0"/>
              </a:spcBef>
              <a:buClrTx/>
              <a:buFont typeface="Wingdings" pitchFamily="2" charset="2"/>
              <a:buChar char="Ø"/>
            </a:pPr>
            <a:r>
              <a:rPr lang="en-IN" sz="1800" dirty="0">
                <a:latin typeface="Cambria" pitchFamily="18" charset="0"/>
              </a:rPr>
              <a:t>Java has a primitive data type called Booleans, for logical values.</a:t>
            </a:r>
          </a:p>
          <a:p>
            <a:pPr marL="688975" indent="-225425">
              <a:lnSpc>
                <a:spcPct val="150000"/>
              </a:lnSpc>
              <a:spcBef>
                <a:spcPts val="0"/>
              </a:spcBef>
              <a:buClrTx/>
              <a:buFont typeface="Wingdings" pitchFamily="2" charset="2"/>
              <a:buChar char="Ø"/>
            </a:pPr>
            <a:r>
              <a:rPr lang="en-IN" sz="1800" dirty="0">
                <a:latin typeface="Cambria" pitchFamily="18" charset="0"/>
              </a:rPr>
              <a:t>It can have only one of two possible values true or false.</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E27DD0BF-1145-D7B0-485A-DF78F2561B0E}"/>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45142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a:bodyPr>
          <a:lstStyle/>
          <a:p>
            <a:r>
              <a:rPr lang="en-IN" sz="2000" b="1" dirty="0">
                <a:solidFill>
                  <a:srgbClr val="0000FF"/>
                </a:solidFill>
                <a:latin typeface="Cambria" pitchFamily="18" charset="0"/>
              </a:rPr>
              <a:t>1. Introduction</a:t>
            </a:r>
          </a:p>
        </p:txBody>
      </p:sp>
      <p:sp>
        <p:nvSpPr>
          <p:cNvPr id="2" name="Content Placeholder 1"/>
          <p:cNvSpPr>
            <a:spLocks noGrp="1"/>
          </p:cNvSpPr>
          <p:nvPr>
            <p:ph idx="1"/>
          </p:nvPr>
        </p:nvSpPr>
        <p:spPr>
          <a:xfrm>
            <a:off x="457200" y="764704"/>
            <a:ext cx="8229600" cy="5242587"/>
          </a:xfrm>
        </p:spPr>
        <p:txBody>
          <a:bodyPr>
            <a:normAutofit/>
          </a:bodyPr>
          <a:lstStyle/>
          <a:p>
            <a:pPr marL="109728" indent="0">
              <a:buNone/>
            </a:pPr>
            <a:endParaRPr lang="en-IN" sz="1400" dirty="0"/>
          </a:p>
          <a:p>
            <a:pPr marL="109728" indent="0">
              <a:lnSpc>
                <a:spcPct val="150000"/>
              </a:lnSpc>
              <a:buNone/>
            </a:pPr>
            <a:r>
              <a:rPr lang="en-IN" sz="2000" dirty="0">
                <a:latin typeface="Cambria" pitchFamily="18" charset="0"/>
              </a:rPr>
              <a:t>Programming languages are classified into three types:</a:t>
            </a:r>
          </a:p>
          <a:p>
            <a:pPr marL="452628" indent="-342900">
              <a:lnSpc>
                <a:spcPct val="150000"/>
              </a:lnSpc>
              <a:buClrTx/>
              <a:buFont typeface="+mj-lt"/>
              <a:buAutoNum type="arabicParenR"/>
            </a:pPr>
            <a:r>
              <a:rPr lang="en-IN" sz="2000" b="1" dirty="0">
                <a:solidFill>
                  <a:srgbClr val="C00000"/>
                </a:solidFill>
                <a:latin typeface="Cambria" pitchFamily="18" charset="0"/>
              </a:rPr>
              <a:t>Un Structured Programming Languages:</a:t>
            </a:r>
          </a:p>
          <a:p>
            <a:pPr marL="109728" indent="0">
              <a:lnSpc>
                <a:spcPct val="150000"/>
              </a:lnSpc>
              <a:buClrTx/>
              <a:buNone/>
            </a:pPr>
            <a:r>
              <a:rPr lang="en-IN" sz="2000" dirty="0">
                <a:latin typeface="Cambria" pitchFamily="18" charset="0"/>
              </a:rPr>
              <a:t>	-- has sequential flow of control</a:t>
            </a:r>
          </a:p>
          <a:p>
            <a:pPr marL="109728" indent="0">
              <a:lnSpc>
                <a:spcPct val="150000"/>
              </a:lnSpc>
              <a:buClrTx/>
              <a:buNone/>
            </a:pPr>
            <a:r>
              <a:rPr lang="en-IN" sz="2000" dirty="0">
                <a:latin typeface="Cambria" pitchFamily="18" charset="0"/>
              </a:rPr>
              <a:t>	-- code is repeated throughout the program</a:t>
            </a:r>
          </a:p>
          <a:p>
            <a:pPr marL="452628" indent="-342900">
              <a:lnSpc>
                <a:spcPct val="150000"/>
              </a:lnSpc>
              <a:buClrTx/>
              <a:buFont typeface="+mj-lt"/>
              <a:buAutoNum type="arabicParenR" startAt="2"/>
            </a:pPr>
            <a:r>
              <a:rPr lang="en-IN" sz="2000" b="1" dirty="0">
                <a:solidFill>
                  <a:srgbClr val="C00000"/>
                </a:solidFill>
                <a:latin typeface="Cambria" pitchFamily="18" charset="0"/>
              </a:rPr>
              <a:t>Structured Programming Languages:</a:t>
            </a:r>
          </a:p>
          <a:p>
            <a:pPr marL="109728" indent="0">
              <a:lnSpc>
                <a:spcPct val="150000"/>
              </a:lnSpc>
              <a:buClrTx/>
              <a:buNone/>
            </a:pPr>
            <a:r>
              <a:rPr lang="en-IN" sz="2000" dirty="0">
                <a:latin typeface="Cambria" pitchFamily="18" charset="0"/>
              </a:rPr>
              <a:t>	-- has non-sequentially flow of control.</a:t>
            </a:r>
          </a:p>
          <a:p>
            <a:pPr marL="109728" indent="0">
              <a:lnSpc>
                <a:spcPct val="150000"/>
              </a:lnSpc>
              <a:buClrTx/>
              <a:buNone/>
            </a:pPr>
            <a:r>
              <a:rPr lang="en-IN" sz="2000" dirty="0">
                <a:latin typeface="Cambria" pitchFamily="18" charset="0"/>
              </a:rPr>
              <a:t>	--Use of functions allows for re-use of code.</a:t>
            </a:r>
          </a:p>
          <a:p>
            <a:pPr marL="452628" indent="-342900">
              <a:lnSpc>
                <a:spcPct val="150000"/>
              </a:lnSpc>
              <a:buClrTx/>
              <a:buFont typeface="+mj-lt"/>
              <a:buAutoNum type="arabicParenR" startAt="3"/>
            </a:pPr>
            <a:r>
              <a:rPr lang="en-IN" sz="2000" b="1" dirty="0">
                <a:solidFill>
                  <a:srgbClr val="C00000"/>
                </a:solidFill>
                <a:latin typeface="Cambria" pitchFamily="18" charset="0"/>
              </a:rPr>
              <a:t>Object Oriented Programming :</a:t>
            </a:r>
          </a:p>
          <a:p>
            <a:pPr marL="109728" indent="0">
              <a:lnSpc>
                <a:spcPct val="150000"/>
              </a:lnSpc>
              <a:buClrTx/>
              <a:buNone/>
            </a:pPr>
            <a:r>
              <a:rPr lang="en-IN" sz="2000" dirty="0">
                <a:latin typeface="Cambria" pitchFamily="18" charset="0"/>
              </a:rPr>
              <a:t>	-- Combines data &amp; action together.</a:t>
            </a:r>
          </a:p>
          <a:p>
            <a:pPr marL="109728" indent="0">
              <a:lnSpc>
                <a:spcPct val="150000"/>
              </a:lnSpc>
              <a:buClrTx/>
              <a:buNone/>
            </a:pPr>
            <a:endParaRPr lang="en-IN" sz="2000" dirty="0">
              <a:latin typeface="Cambria" pitchFamily="18" charset="0"/>
            </a:endParaRP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96482D61-60E8-107E-0A24-E17EA684F9D5}"/>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54373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675"/>
            <a:ext cx="8229600" cy="457200"/>
          </a:xfrm>
        </p:spPr>
        <p:txBody>
          <a:bodyPr>
            <a:normAutofit/>
          </a:bodyPr>
          <a:lstStyle/>
          <a:p>
            <a:r>
              <a:rPr lang="en-IN" sz="2000" b="1" dirty="0">
                <a:solidFill>
                  <a:srgbClr val="0000FF"/>
                </a:solidFill>
                <a:latin typeface="Cambria" pitchFamily="18" charset="0"/>
              </a:rPr>
              <a:t>11. Variables</a:t>
            </a:r>
          </a:p>
        </p:txBody>
      </p:sp>
      <p:sp>
        <p:nvSpPr>
          <p:cNvPr id="2" name="Content Placeholder 1"/>
          <p:cNvSpPr>
            <a:spLocks noGrp="1"/>
          </p:cNvSpPr>
          <p:nvPr>
            <p:ph idx="1"/>
          </p:nvPr>
        </p:nvSpPr>
        <p:spPr>
          <a:xfrm>
            <a:off x="914400" y="641350"/>
            <a:ext cx="7239000" cy="2482850"/>
          </a:xfrm>
        </p:spPr>
        <p:txBody>
          <a:bodyPr>
            <a:noAutofit/>
          </a:bodyPr>
          <a:lstStyle/>
          <a:p>
            <a:pPr marL="463550" indent="-354013">
              <a:lnSpc>
                <a:spcPct val="150000"/>
              </a:lnSpc>
              <a:spcBef>
                <a:spcPts val="0"/>
              </a:spcBef>
              <a:buFont typeface="Wingdings" pitchFamily="2" charset="2"/>
              <a:buChar char="Ø"/>
            </a:pPr>
            <a:r>
              <a:rPr lang="en-IN" sz="1400" dirty="0">
                <a:latin typeface="Cambria" pitchFamily="18" charset="0"/>
              </a:rPr>
              <a:t>A Variable is an identifier that denote s a storage location used to store a data value . (or) Variables are the names of storage locations. </a:t>
            </a:r>
          </a:p>
          <a:p>
            <a:pPr marL="463550" indent="-354013">
              <a:lnSpc>
                <a:spcPct val="150000"/>
              </a:lnSpc>
              <a:spcBef>
                <a:spcPts val="0"/>
              </a:spcBef>
              <a:buFont typeface="Wingdings" pitchFamily="2" charset="2"/>
              <a:buChar char="Ø"/>
            </a:pPr>
            <a:r>
              <a:rPr lang="en-IN" sz="1400" dirty="0">
                <a:latin typeface="Cambria" pitchFamily="18" charset="0"/>
              </a:rPr>
              <a:t>Variable names may consist of alphabets, digits, the underscore and dollar characters.</a:t>
            </a:r>
          </a:p>
          <a:p>
            <a:pPr lvl="1">
              <a:lnSpc>
                <a:spcPct val="150000"/>
              </a:lnSpc>
              <a:spcBef>
                <a:spcPts val="0"/>
              </a:spcBef>
              <a:buFont typeface="Wingdings" pitchFamily="2" charset="2"/>
              <a:buChar char="q"/>
            </a:pPr>
            <a:r>
              <a:rPr lang="en-IN" sz="1400" dirty="0">
                <a:latin typeface="Cambria" pitchFamily="18" charset="0"/>
              </a:rPr>
              <a:t>They must not begin with  a digit.</a:t>
            </a:r>
          </a:p>
          <a:p>
            <a:pPr lvl="1">
              <a:lnSpc>
                <a:spcPct val="150000"/>
              </a:lnSpc>
              <a:spcBef>
                <a:spcPts val="0"/>
              </a:spcBef>
              <a:buFont typeface="Wingdings" pitchFamily="2" charset="2"/>
              <a:buChar char="q"/>
            </a:pPr>
            <a:r>
              <a:rPr lang="en-IN" sz="1400" dirty="0">
                <a:latin typeface="Cambria" pitchFamily="18" charset="0"/>
              </a:rPr>
              <a:t>Uppercase and Lowercase are distinct. This means that the variable Total is not same as total or TOTAL.</a:t>
            </a:r>
          </a:p>
          <a:p>
            <a:pPr lvl="1">
              <a:lnSpc>
                <a:spcPct val="150000"/>
              </a:lnSpc>
              <a:spcBef>
                <a:spcPts val="0"/>
              </a:spcBef>
              <a:buFont typeface="Wingdings" pitchFamily="2" charset="2"/>
              <a:buChar char="q"/>
            </a:pPr>
            <a:r>
              <a:rPr lang="en-IN" sz="1400" dirty="0">
                <a:latin typeface="Cambria" pitchFamily="18" charset="0"/>
              </a:rPr>
              <a:t>It should not be a keyword.</a:t>
            </a:r>
          </a:p>
          <a:p>
            <a:pPr lvl="1">
              <a:lnSpc>
                <a:spcPct val="150000"/>
              </a:lnSpc>
              <a:spcBef>
                <a:spcPts val="0"/>
              </a:spcBef>
              <a:buFont typeface="Wingdings" pitchFamily="2" charset="2"/>
              <a:buChar char="q"/>
            </a:pPr>
            <a:r>
              <a:rPr lang="en-IN" sz="1400" dirty="0">
                <a:latin typeface="Cambria" pitchFamily="18" charset="0"/>
              </a:rPr>
              <a:t>White space is not allowed.</a:t>
            </a:r>
          </a:p>
          <a:p>
            <a:pPr lvl="1">
              <a:lnSpc>
                <a:spcPct val="150000"/>
              </a:lnSpc>
              <a:spcBef>
                <a:spcPts val="0"/>
              </a:spcBef>
              <a:buFont typeface="Wingdings" pitchFamily="2" charset="2"/>
              <a:buChar char="q"/>
            </a:pPr>
            <a:r>
              <a:rPr lang="en-IN" sz="1400" dirty="0">
                <a:latin typeface="Cambria" pitchFamily="18" charset="0"/>
              </a:rPr>
              <a:t>Variable names can be any length.</a:t>
            </a:r>
          </a:p>
          <a:p>
            <a:pPr marL="109728" indent="0">
              <a:lnSpc>
                <a:spcPct val="150000"/>
              </a:lnSpc>
              <a:spcBef>
                <a:spcPts val="0"/>
              </a:spcBef>
              <a:buClrTx/>
              <a:buNone/>
            </a:pPr>
            <a:r>
              <a:rPr lang="en-IN" sz="1400" b="1" dirty="0">
                <a:solidFill>
                  <a:srgbClr val="C00000"/>
                </a:solidFill>
                <a:latin typeface="Cambria" pitchFamily="18" charset="0"/>
              </a:rPr>
              <a:t>Declaration of Variables :</a:t>
            </a:r>
          </a:p>
          <a:p>
            <a:pPr marL="400050" indent="-290513">
              <a:lnSpc>
                <a:spcPct val="150000"/>
              </a:lnSpc>
              <a:spcBef>
                <a:spcPts val="0"/>
              </a:spcBef>
              <a:buClrTx/>
              <a:buFont typeface="Wingdings" pitchFamily="2" charset="2"/>
              <a:buChar char="Ø"/>
            </a:pPr>
            <a:r>
              <a:rPr lang="en-IN" sz="1400" dirty="0">
                <a:latin typeface="Cambria" pitchFamily="18" charset="0"/>
              </a:rPr>
              <a:t>A Variable must be declared before it is used in the program. The general form of declaration of a variable is</a:t>
            </a:r>
          </a:p>
          <a:p>
            <a:pPr marL="109728" indent="0">
              <a:lnSpc>
                <a:spcPct val="150000"/>
              </a:lnSpc>
              <a:spcBef>
                <a:spcPts val="0"/>
              </a:spcBef>
              <a:buClrTx/>
              <a:buNone/>
            </a:pPr>
            <a:r>
              <a:rPr lang="en-IN" sz="1400" dirty="0">
                <a:solidFill>
                  <a:srgbClr val="C00000"/>
                </a:solidFill>
                <a:latin typeface="Cambria" pitchFamily="18" charset="0"/>
              </a:rPr>
              <a:t>	</a:t>
            </a:r>
            <a:r>
              <a:rPr lang="en-IN" sz="1400" b="1" dirty="0">
                <a:solidFill>
                  <a:srgbClr val="C00000"/>
                </a:solidFill>
                <a:latin typeface="Cambria" pitchFamily="18" charset="0"/>
              </a:rPr>
              <a:t>Type variable1, variable2,…………variable</a:t>
            </a:r>
          </a:p>
          <a:p>
            <a:pPr marL="400050" indent="-290513">
              <a:lnSpc>
                <a:spcPct val="150000"/>
              </a:lnSpc>
              <a:spcBef>
                <a:spcPts val="0"/>
              </a:spcBef>
              <a:buClrTx/>
              <a:buFont typeface="Wingdings" pitchFamily="2" charset="2"/>
              <a:buChar char="Ø"/>
            </a:pPr>
            <a:r>
              <a:rPr lang="en-IN" sz="1400" dirty="0">
                <a:latin typeface="Cambria" pitchFamily="18" charset="0"/>
              </a:rPr>
              <a:t>Variables are separated by commas. A declaration statement must end with a semicolon. Some valid declarations are:</a:t>
            </a:r>
          </a:p>
          <a:p>
            <a:pPr marL="109728" indent="0">
              <a:spcBef>
                <a:spcPts val="0"/>
              </a:spcBef>
              <a:buClrTx/>
              <a:buNone/>
            </a:pPr>
            <a:r>
              <a:rPr lang="en-IN" sz="1400" dirty="0">
                <a:latin typeface="Cambria" pitchFamily="18" charset="0"/>
              </a:rPr>
              <a:t>	</a:t>
            </a:r>
            <a:r>
              <a:rPr lang="en-IN" sz="1400" b="1" dirty="0">
                <a:solidFill>
                  <a:srgbClr val="C00000"/>
                </a:solidFill>
                <a:latin typeface="Cambria" pitchFamily="18" charset="0"/>
              </a:rPr>
              <a:t>Int count;</a:t>
            </a:r>
          </a:p>
          <a:p>
            <a:pPr marL="109728" indent="0">
              <a:spcBef>
                <a:spcPts val="0"/>
              </a:spcBef>
              <a:buClrTx/>
              <a:buNone/>
            </a:pPr>
            <a:r>
              <a:rPr lang="en-IN" sz="1400" b="1" dirty="0">
                <a:solidFill>
                  <a:srgbClr val="C00000"/>
                </a:solidFill>
                <a:latin typeface="Cambria" pitchFamily="18" charset="0"/>
              </a:rPr>
              <a:t>	float x, y;</a:t>
            </a:r>
            <a:endParaRPr lang="en-IN" sz="1400" dirty="0">
              <a:latin typeface="Cambria" pitchFamily="18" charset="0"/>
            </a:endParaRP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8E93E3DA-136D-D293-10EF-C37ED0B81E9C}"/>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070498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763000" cy="5854891"/>
          </a:xfrm>
          <a:noFill/>
        </p:spPr>
        <p:txBody>
          <a:bodyPr>
            <a:noAutofit/>
          </a:bodyPr>
          <a:lstStyle/>
          <a:p>
            <a:pPr marL="109728" indent="0">
              <a:lnSpc>
                <a:spcPct val="150000"/>
              </a:lnSpc>
              <a:spcBef>
                <a:spcPts val="0"/>
              </a:spcBef>
              <a:buNone/>
            </a:pPr>
            <a:r>
              <a:rPr lang="en-IN" sz="1800" b="1" dirty="0">
                <a:solidFill>
                  <a:srgbClr val="FF0000"/>
                </a:solidFill>
                <a:latin typeface="Cambria" pitchFamily="18" charset="0"/>
              </a:rPr>
              <a:t>Giving values to Variables :</a:t>
            </a:r>
          </a:p>
          <a:p>
            <a:pPr marL="109728" indent="0">
              <a:lnSpc>
                <a:spcPct val="150000"/>
              </a:lnSpc>
              <a:spcBef>
                <a:spcPts val="0"/>
              </a:spcBef>
              <a:buNone/>
            </a:pPr>
            <a:r>
              <a:rPr lang="en-IN" sz="1800" dirty="0">
                <a:latin typeface="Cambria" pitchFamily="18" charset="0"/>
              </a:rPr>
              <a:t>A Variable must be given a value after it has been declared but before it is used in an expression. This can be in two ways:</a:t>
            </a:r>
          </a:p>
          <a:p>
            <a:pPr marL="452628" indent="-342900">
              <a:lnSpc>
                <a:spcPct val="150000"/>
              </a:lnSpc>
              <a:spcBef>
                <a:spcPts val="0"/>
              </a:spcBef>
              <a:buFont typeface="+mj-lt"/>
              <a:buAutoNum type="arabicPeriod"/>
            </a:pPr>
            <a:r>
              <a:rPr lang="en-IN" sz="1800" dirty="0">
                <a:latin typeface="Cambria" pitchFamily="18" charset="0"/>
              </a:rPr>
              <a:t>By using an Assignment statement</a:t>
            </a:r>
          </a:p>
          <a:p>
            <a:pPr marL="109728" indent="0">
              <a:lnSpc>
                <a:spcPct val="150000"/>
              </a:lnSpc>
              <a:spcBef>
                <a:spcPts val="0"/>
              </a:spcBef>
              <a:buNone/>
            </a:pPr>
            <a:r>
              <a:rPr lang="en-IN" sz="1800" dirty="0">
                <a:latin typeface="Cambria" pitchFamily="18" charset="0"/>
              </a:rPr>
              <a:t>	</a:t>
            </a:r>
            <a:r>
              <a:rPr lang="en-IN" sz="1800" b="1" dirty="0">
                <a:solidFill>
                  <a:srgbClr val="00B050"/>
                </a:solidFill>
                <a:latin typeface="Cambria" pitchFamily="18" charset="0"/>
              </a:rPr>
              <a:t>VariableName=value</a:t>
            </a:r>
          </a:p>
          <a:p>
            <a:pPr marL="452628" indent="-342900">
              <a:lnSpc>
                <a:spcPct val="150000"/>
              </a:lnSpc>
              <a:spcBef>
                <a:spcPts val="0"/>
              </a:spcBef>
              <a:buClrTx/>
              <a:buFont typeface="+mj-lt"/>
              <a:buAutoNum type="arabicPeriod" startAt="2"/>
            </a:pPr>
            <a:r>
              <a:rPr lang="en-IN" sz="1800" dirty="0">
                <a:latin typeface="Cambria" pitchFamily="18" charset="0"/>
              </a:rPr>
              <a:t>By using a read statement</a:t>
            </a:r>
          </a:p>
          <a:p>
            <a:pPr marL="109728" indent="0">
              <a:lnSpc>
                <a:spcPct val="150000"/>
              </a:lnSpc>
              <a:spcBef>
                <a:spcPts val="0"/>
              </a:spcBef>
              <a:buClrTx/>
              <a:buNone/>
            </a:pPr>
            <a:r>
              <a:rPr lang="en-IN" sz="1800" b="1" dirty="0">
                <a:latin typeface="Cambria" pitchFamily="18" charset="0"/>
              </a:rPr>
              <a:t>	</a:t>
            </a:r>
            <a:r>
              <a:rPr lang="en-IN" sz="1800" dirty="0">
                <a:latin typeface="Cambria" pitchFamily="18" charset="0"/>
              </a:rPr>
              <a:t>we may also give values to variables interactively through the keyword using 	the readLine().</a:t>
            </a:r>
          </a:p>
          <a:p>
            <a:pPr marL="109728" indent="0">
              <a:lnSpc>
                <a:spcPct val="150000"/>
              </a:lnSpc>
              <a:spcBef>
                <a:spcPts val="0"/>
              </a:spcBef>
              <a:buClrTx/>
              <a:buNone/>
            </a:pPr>
            <a:r>
              <a:rPr lang="en-IN" sz="1800" b="1" dirty="0">
                <a:solidFill>
                  <a:srgbClr val="FF0000"/>
                </a:solidFill>
                <a:latin typeface="Cambria" pitchFamily="18" charset="0"/>
              </a:rPr>
              <a:t>Scope of the variable </a:t>
            </a:r>
            <a:r>
              <a:rPr lang="en-IN" sz="1800" b="1" dirty="0">
                <a:latin typeface="Cambria" pitchFamily="18" charset="0"/>
              </a:rPr>
              <a:t>:</a:t>
            </a:r>
          </a:p>
          <a:p>
            <a:pPr lvl="1">
              <a:lnSpc>
                <a:spcPct val="150000"/>
              </a:lnSpc>
              <a:spcBef>
                <a:spcPts val="0"/>
              </a:spcBef>
              <a:buFont typeface="Wingdings" pitchFamily="2" charset="2"/>
              <a:buChar char="Ø"/>
            </a:pPr>
            <a:r>
              <a:rPr lang="en-IN" sz="1800" dirty="0">
                <a:latin typeface="Cambria" pitchFamily="18" charset="0"/>
              </a:rPr>
              <a:t>the scope refers to validity across the java program.</a:t>
            </a:r>
          </a:p>
          <a:p>
            <a:pPr lvl="1">
              <a:lnSpc>
                <a:spcPct val="150000"/>
              </a:lnSpc>
              <a:spcBef>
                <a:spcPts val="0"/>
              </a:spcBef>
              <a:buFont typeface="Wingdings" pitchFamily="2" charset="2"/>
              <a:buChar char="Ø"/>
            </a:pPr>
            <a:r>
              <a:rPr lang="en-IN" sz="1800" dirty="0">
                <a:latin typeface="Cambria" pitchFamily="18" charset="0"/>
              </a:rPr>
              <a:t>The scope of a variable is limited to the block defined within the braces { and }</a:t>
            </a:r>
          </a:p>
          <a:p>
            <a:pPr lvl="1">
              <a:lnSpc>
                <a:spcPct val="150000"/>
              </a:lnSpc>
              <a:spcBef>
                <a:spcPts val="0"/>
              </a:spcBef>
              <a:buFont typeface="Wingdings" pitchFamily="2" charset="2"/>
              <a:buChar char="Ø"/>
            </a:pPr>
            <a:r>
              <a:rPr lang="en-IN" sz="1800" dirty="0">
                <a:latin typeface="Cambria" pitchFamily="18" charset="0"/>
              </a:rPr>
              <a:t>It means a variable cannot be accessed outside the scope (Or) The scope or a particular variable is the range within a program ‘s source code in which that variable is recognized by the compiler.</a:t>
            </a:r>
          </a:p>
          <a:p>
            <a:pPr marL="109728" indent="0">
              <a:buClrTx/>
              <a:buNone/>
            </a:pPr>
            <a:r>
              <a:rPr lang="en-IN" sz="1800" dirty="0">
                <a:latin typeface="Cambria" pitchFamily="18" charset="0"/>
              </a:rPr>
              <a:t> </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2477C9DA-E091-788C-A8E3-5CF2E843D9B4}"/>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53700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94973"/>
            <a:ext cx="8229600" cy="490066"/>
          </a:xfrm>
        </p:spPr>
        <p:txBody>
          <a:bodyPr>
            <a:normAutofit/>
          </a:bodyPr>
          <a:lstStyle/>
          <a:p>
            <a:r>
              <a:rPr lang="en-IN" sz="2400" b="1" dirty="0">
                <a:solidFill>
                  <a:srgbClr val="0000FF"/>
                </a:solidFill>
                <a:latin typeface="Cambria" pitchFamily="18" charset="0"/>
                <a:cs typeface="Lucida Sans Unicode" pitchFamily="34" charset="0"/>
              </a:rPr>
              <a:t>12. Type Conversion and Casting</a:t>
            </a:r>
          </a:p>
        </p:txBody>
      </p:sp>
      <p:sp>
        <p:nvSpPr>
          <p:cNvPr id="2" name="Content Placeholder 1"/>
          <p:cNvSpPr>
            <a:spLocks noGrp="1"/>
          </p:cNvSpPr>
          <p:nvPr>
            <p:ph idx="1"/>
          </p:nvPr>
        </p:nvSpPr>
        <p:spPr>
          <a:xfrm>
            <a:off x="685800" y="1295400"/>
            <a:ext cx="7620000" cy="4876800"/>
          </a:xfrm>
        </p:spPr>
        <p:txBody>
          <a:bodyPr>
            <a:normAutofit fontScale="92500" lnSpcReduction="10000"/>
          </a:bodyPr>
          <a:lstStyle/>
          <a:p>
            <a:pPr marL="109728" indent="0">
              <a:buNone/>
            </a:pPr>
            <a:r>
              <a:rPr lang="en-IN" sz="1600" dirty="0">
                <a:latin typeface="Cambria" pitchFamily="18" charset="0"/>
                <a:cs typeface="Lucida Sans Unicode" pitchFamily="34" charset="0"/>
              </a:rPr>
              <a:t>Assigning a value of one two type to a variable of another type is known as </a:t>
            </a:r>
            <a:r>
              <a:rPr lang="en-IN" sz="1600" b="1" dirty="0">
                <a:latin typeface="Cambria" pitchFamily="18" charset="0"/>
                <a:cs typeface="Lucida Sans Unicode" pitchFamily="34" charset="0"/>
              </a:rPr>
              <a:t>Type Casting.</a:t>
            </a:r>
          </a:p>
          <a:p>
            <a:pPr marL="109728" indent="0">
              <a:buNone/>
            </a:pPr>
            <a:r>
              <a:rPr lang="en-IN" sz="1600" b="1" dirty="0">
                <a:latin typeface="Cambria" pitchFamily="18" charset="0"/>
                <a:cs typeface="Lucida Sans Unicode" pitchFamily="34" charset="0"/>
              </a:rPr>
              <a:t>Example:</a:t>
            </a:r>
          </a:p>
          <a:p>
            <a:pPr marL="109728" indent="0">
              <a:buNone/>
            </a:pPr>
            <a:r>
              <a:rPr lang="en-IN" sz="1600" dirty="0">
                <a:latin typeface="Cambria" pitchFamily="18" charset="0"/>
                <a:cs typeface="Lucida Sans Unicode" pitchFamily="34" charset="0"/>
              </a:rPr>
              <a:t>	int x=10;</a:t>
            </a:r>
          </a:p>
          <a:p>
            <a:pPr marL="109728" indent="0">
              <a:buNone/>
            </a:pPr>
            <a:r>
              <a:rPr lang="en-IN" sz="1600" dirty="0">
                <a:latin typeface="Cambria" pitchFamily="18" charset="0"/>
                <a:cs typeface="Lucida Sans Unicode" pitchFamily="34" charset="0"/>
              </a:rPr>
              <a:t>	byte y=(byte)x;</a:t>
            </a:r>
          </a:p>
          <a:p>
            <a:pPr marL="109728" indent="0">
              <a:buNone/>
            </a:pPr>
            <a:r>
              <a:rPr lang="en-IN" sz="1600" dirty="0">
                <a:latin typeface="Cambria" pitchFamily="18" charset="0"/>
                <a:cs typeface="Lucida Sans Unicode" pitchFamily="34" charset="0"/>
              </a:rPr>
              <a:t>In Java, type casting is classified into two types.</a:t>
            </a:r>
          </a:p>
          <a:p>
            <a:pPr lvl="1">
              <a:buFont typeface="Wingdings" pitchFamily="2" charset="2"/>
              <a:buChar char="Ø"/>
            </a:pPr>
            <a:r>
              <a:rPr lang="en-IN" sz="1600" dirty="0">
                <a:solidFill>
                  <a:srgbClr val="FF0000"/>
                </a:solidFill>
                <a:latin typeface="Cambria" pitchFamily="18" charset="0"/>
                <a:cs typeface="Lucida Sans Unicode" pitchFamily="34" charset="0"/>
              </a:rPr>
              <a:t>Widening Casting (Implicit) : Process of Converting lower data type into higher data type</a:t>
            </a:r>
          </a:p>
          <a:p>
            <a:pPr marL="109728" indent="0">
              <a:buClrTx/>
              <a:buNone/>
            </a:pPr>
            <a:endParaRPr lang="en-IN" sz="1600" dirty="0">
              <a:latin typeface="Cambria" pitchFamily="18" charset="0"/>
              <a:cs typeface="Lucida Sans Unicode" pitchFamily="34" charset="0"/>
            </a:endParaRPr>
          </a:p>
          <a:p>
            <a:pPr marL="109728" indent="0">
              <a:buClrTx/>
              <a:buNone/>
            </a:pPr>
            <a:r>
              <a:rPr lang="en-IN" sz="1600" dirty="0">
                <a:latin typeface="Cambria" pitchFamily="18" charset="0"/>
                <a:cs typeface="Lucida Sans Unicode" pitchFamily="34" charset="0"/>
              </a:rPr>
              <a:t>	</a:t>
            </a:r>
            <a:r>
              <a:rPr lang="en-IN" sz="1600" b="1" dirty="0">
                <a:latin typeface="Cambria" pitchFamily="18" charset="0"/>
                <a:cs typeface="Lucida Sans Unicode" pitchFamily="34" charset="0"/>
              </a:rPr>
              <a:t>byte ---&gt;short ---&gt;int --</a:t>
            </a:r>
            <a:r>
              <a:rPr lang="en-IN" sz="1600" b="1" dirty="0">
                <a:latin typeface="Cambria" pitchFamily="18" charset="0"/>
                <a:cs typeface="Lucida Sans Unicode" pitchFamily="34" charset="0"/>
                <a:sym typeface="Wingdings" pitchFamily="2" charset="2"/>
              </a:rPr>
              <a:t>-&gt;long ----&gt;float ----&gt;double</a:t>
            </a:r>
          </a:p>
          <a:p>
            <a:pPr marL="109728" indent="0">
              <a:buClrTx/>
              <a:buNone/>
            </a:pPr>
            <a:r>
              <a:rPr lang="en-IN" sz="1600" b="1" dirty="0">
                <a:latin typeface="Cambria" pitchFamily="18" charset="0"/>
                <a:cs typeface="Lucida Sans Unicode" pitchFamily="34" charset="0"/>
                <a:sym typeface="Wingdings" pitchFamily="2" charset="2"/>
              </a:rPr>
              <a:t>		-----------------------------&gt;</a:t>
            </a:r>
          </a:p>
          <a:p>
            <a:pPr marL="109728" indent="0">
              <a:buClrTx/>
              <a:buNone/>
            </a:pPr>
            <a:r>
              <a:rPr lang="en-IN" sz="1600" b="1" dirty="0">
                <a:latin typeface="Cambria" pitchFamily="18" charset="0"/>
                <a:cs typeface="Lucida Sans Unicode" pitchFamily="34" charset="0"/>
                <a:sym typeface="Wingdings" pitchFamily="2" charset="2"/>
              </a:rPr>
              <a:t>			Widening</a:t>
            </a:r>
          </a:p>
          <a:p>
            <a:pPr lvl="1">
              <a:buFont typeface="Wingdings" pitchFamily="2" charset="2"/>
              <a:buChar char="Ø"/>
            </a:pPr>
            <a:r>
              <a:rPr lang="en-IN" sz="1600" dirty="0">
                <a:solidFill>
                  <a:srgbClr val="FF0000"/>
                </a:solidFill>
                <a:latin typeface="Cambria" pitchFamily="18" charset="0"/>
                <a:cs typeface="Lucida Sans Unicode" pitchFamily="34" charset="0"/>
                <a:sym typeface="Wingdings" pitchFamily="2" charset="2"/>
              </a:rPr>
              <a:t>Narrowing Casting (Explicitly done) : Process of converting Higher Data type into Lower Data Type</a:t>
            </a:r>
          </a:p>
          <a:p>
            <a:pPr marL="109728" indent="0">
              <a:buClrTx/>
              <a:buNone/>
            </a:pPr>
            <a:r>
              <a:rPr lang="en-IN" sz="1600" b="1" dirty="0">
                <a:latin typeface="Cambria" pitchFamily="18" charset="0"/>
                <a:cs typeface="Lucida Sans Unicode" pitchFamily="34" charset="0"/>
                <a:sym typeface="Wingdings" pitchFamily="2" charset="2"/>
              </a:rPr>
              <a:t>	</a:t>
            </a:r>
          </a:p>
          <a:p>
            <a:pPr marL="109728" indent="0">
              <a:buClrTx/>
              <a:buNone/>
            </a:pPr>
            <a:r>
              <a:rPr lang="en-IN" sz="1600" b="1" dirty="0">
                <a:latin typeface="Cambria" pitchFamily="18" charset="0"/>
                <a:cs typeface="Lucida Sans Unicode" pitchFamily="34" charset="0"/>
                <a:sym typeface="Wingdings" pitchFamily="2" charset="2"/>
              </a:rPr>
              <a:t>	double ---&gt;float ----&gt;long ----&gt; int ----&gt;short ---&gt;byte</a:t>
            </a:r>
          </a:p>
          <a:p>
            <a:pPr marL="109728" indent="0">
              <a:buClrTx/>
              <a:buNone/>
            </a:pPr>
            <a:r>
              <a:rPr lang="en-IN" sz="1600" b="1" dirty="0">
                <a:latin typeface="Cambria" pitchFamily="18" charset="0"/>
                <a:cs typeface="Lucida Sans Unicode" pitchFamily="34" charset="0"/>
                <a:sym typeface="Wingdings" pitchFamily="2" charset="2"/>
              </a:rPr>
              <a:t>		------------------------------&gt;</a:t>
            </a:r>
          </a:p>
          <a:p>
            <a:pPr marL="109728" indent="0">
              <a:buClrTx/>
              <a:buNone/>
            </a:pPr>
            <a:r>
              <a:rPr lang="en-IN" sz="1600" b="1" dirty="0">
                <a:latin typeface="Cambria" pitchFamily="18" charset="0"/>
                <a:cs typeface="Lucida Sans Unicode" pitchFamily="34" charset="0"/>
                <a:sym typeface="Wingdings" pitchFamily="2" charset="2"/>
              </a:rPr>
              <a:t>			Narrowing</a:t>
            </a:r>
          </a:p>
          <a:p>
            <a:pPr marL="109728" indent="0">
              <a:buClrTx/>
              <a:buNone/>
            </a:pPr>
            <a:r>
              <a:rPr lang="en-IN" sz="1600" b="1" dirty="0">
                <a:latin typeface="Cambria" pitchFamily="18" charset="0"/>
                <a:cs typeface="Lucida Sans Unicode" pitchFamily="34" charset="0"/>
                <a:sym typeface="Wingdings" pitchFamily="2" charset="2"/>
              </a:rPr>
              <a:t> </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A39D67BC-2E1B-4C31-6B62-EA8FEDA19F50}"/>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93700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5778691"/>
          </a:xfrm>
        </p:spPr>
        <p:txBody>
          <a:bodyPr>
            <a:normAutofit/>
          </a:bodyPr>
          <a:lstStyle/>
          <a:p>
            <a:pPr marL="109728" indent="0">
              <a:lnSpc>
                <a:spcPct val="150000"/>
              </a:lnSpc>
              <a:spcBef>
                <a:spcPts val="0"/>
              </a:spcBef>
              <a:buNone/>
            </a:pPr>
            <a:r>
              <a:rPr lang="en-IN" sz="1600" b="1" dirty="0">
                <a:solidFill>
                  <a:srgbClr val="FF0000"/>
                </a:solidFill>
                <a:latin typeface="Cambria" pitchFamily="18" charset="0"/>
                <a:cs typeface="Lucida Sans Unicode" pitchFamily="34" charset="0"/>
              </a:rPr>
              <a:t>Widening or Automatic type conversion :</a:t>
            </a:r>
          </a:p>
          <a:p>
            <a:pPr marL="109728" indent="0">
              <a:lnSpc>
                <a:spcPct val="150000"/>
              </a:lnSpc>
              <a:spcBef>
                <a:spcPts val="0"/>
              </a:spcBef>
              <a:buNone/>
            </a:pPr>
            <a:r>
              <a:rPr lang="en-IN" sz="1400" dirty="0">
                <a:latin typeface="Cambria" pitchFamily="18" charset="0"/>
                <a:cs typeface="Lucida Sans Unicode" pitchFamily="34" charset="0"/>
              </a:rPr>
              <a:t>Automatic Type casting take place when,</a:t>
            </a:r>
          </a:p>
          <a:p>
            <a:pPr lvl="1">
              <a:lnSpc>
                <a:spcPct val="150000"/>
              </a:lnSpc>
              <a:spcBef>
                <a:spcPts val="0"/>
              </a:spcBef>
              <a:buFont typeface="Arial" pitchFamily="34" charset="0"/>
              <a:buChar char="•"/>
            </a:pPr>
            <a:r>
              <a:rPr lang="en-IN" sz="1600" dirty="0">
                <a:latin typeface="Cambria" pitchFamily="18" charset="0"/>
                <a:cs typeface="Lucida Sans Unicode" pitchFamily="34" charset="0"/>
              </a:rPr>
              <a:t>The two types are compatible.</a:t>
            </a:r>
          </a:p>
          <a:p>
            <a:pPr lvl="1">
              <a:lnSpc>
                <a:spcPct val="150000"/>
              </a:lnSpc>
              <a:spcBef>
                <a:spcPts val="0"/>
              </a:spcBef>
              <a:buFont typeface="Arial" pitchFamily="34" charset="0"/>
              <a:buChar char="•"/>
            </a:pPr>
            <a:r>
              <a:rPr lang="en-IN" sz="1600" dirty="0">
                <a:latin typeface="Cambria" pitchFamily="18" charset="0"/>
                <a:cs typeface="Lucida Sans Unicode" pitchFamily="34" charset="0"/>
              </a:rPr>
              <a:t>The target type is larger than the source type</a:t>
            </a:r>
          </a:p>
          <a:p>
            <a:pPr marL="109728" indent="0">
              <a:lnSpc>
                <a:spcPct val="150000"/>
              </a:lnSpc>
              <a:spcBef>
                <a:spcPts val="0"/>
              </a:spcBef>
              <a:buClrTx/>
              <a:buNone/>
            </a:pPr>
            <a:r>
              <a:rPr lang="en-IN" sz="1600" b="1" dirty="0">
                <a:solidFill>
                  <a:srgbClr val="FF0000"/>
                </a:solidFill>
                <a:latin typeface="Cambria" pitchFamily="18" charset="0"/>
                <a:cs typeface="Lucida Sans Unicode" pitchFamily="34" charset="0"/>
              </a:rPr>
              <a:t>Narrowing or Explicit type Conversion :</a:t>
            </a:r>
            <a:r>
              <a:rPr lang="en-IN" sz="1400" dirty="0">
                <a:solidFill>
                  <a:srgbClr val="FF0000"/>
                </a:solidFill>
                <a:latin typeface="Cambria" pitchFamily="18" charset="0"/>
                <a:cs typeface="Lucida Sans Unicode" pitchFamily="34" charset="0"/>
              </a:rPr>
              <a:t> </a:t>
            </a:r>
          </a:p>
          <a:p>
            <a:pPr marL="109728" indent="0">
              <a:lnSpc>
                <a:spcPct val="150000"/>
              </a:lnSpc>
              <a:spcBef>
                <a:spcPts val="0"/>
              </a:spcBef>
              <a:buClrTx/>
              <a:buNone/>
            </a:pPr>
            <a:r>
              <a:rPr lang="en-IN" sz="1400" dirty="0">
                <a:latin typeface="Cambria" pitchFamily="18" charset="0"/>
                <a:cs typeface="Lucida Sans Unicode" pitchFamily="34" charset="0"/>
              </a:rPr>
              <a:t>When you are assigning a larger type value to a variable of smaller type. Then you need to perform explicit type casting.</a:t>
            </a:r>
          </a:p>
          <a:p>
            <a:pPr marL="109728" indent="0">
              <a:buClrTx/>
              <a:buNone/>
            </a:pPr>
            <a:endParaRPr lang="en-IN" sz="1400" dirty="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B48DF836-59A3-F93B-994B-22D14546A603}"/>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87278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34082"/>
          </a:xfrm>
        </p:spPr>
        <p:txBody>
          <a:bodyPr>
            <a:normAutofit/>
          </a:bodyPr>
          <a:lstStyle/>
          <a:p>
            <a:r>
              <a:rPr lang="en-IN" sz="2000" b="1" dirty="0">
                <a:solidFill>
                  <a:srgbClr val="0000FF"/>
                </a:solidFill>
                <a:latin typeface="Cambria" pitchFamily="18" charset="0"/>
                <a:cs typeface="Lucida Sans Unicode" pitchFamily="34" charset="0"/>
              </a:rPr>
              <a:t>13. Automatic Type Promotion Expression</a:t>
            </a:r>
          </a:p>
        </p:txBody>
      </p:sp>
      <p:sp>
        <p:nvSpPr>
          <p:cNvPr id="2" name="Content Placeholder 1"/>
          <p:cNvSpPr>
            <a:spLocks noGrp="1"/>
          </p:cNvSpPr>
          <p:nvPr>
            <p:ph idx="1"/>
          </p:nvPr>
        </p:nvSpPr>
        <p:spPr>
          <a:xfrm>
            <a:off x="152400" y="762000"/>
            <a:ext cx="8763000" cy="5486400"/>
          </a:xfrm>
        </p:spPr>
        <p:txBody>
          <a:bodyPr>
            <a:normAutofit/>
          </a:bodyPr>
          <a:lstStyle/>
          <a:p>
            <a:pPr marL="463550" indent="-354013" algn="just">
              <a:lnSpc>
                <a:spcPct val="150000"/>
              </a:lnSpc>
              <a:spcBef>
                <a:spcPts val="0"/>
              </a:spcBef>
              <a:buFont typeface="Wingdings" pitchFamily="2" charset="2"/>
              <a:buChar char="Ø"/>
            </a:pPr>
            <a:r>
              <a:rPr lang="en-IN" sz="1800" dirty="0">
                <a:latin typeface="Cambria" pitchFamily="18" charset="0"/>
                <a:cs typeface="Lucida Sans Unicode" pitchFamily="34" charset="0"/>
              </a:rPr>
              <a:t>Java permits mixing of constants and variables of different types in an expression, but during evaluation it adheres to very strict rules of type conversion. </a:t>
            </a:r>
          </a:p>
          <a:p>
            <a:pPr marL="463550" indent="-354013" algn="just">
              <a:lnSpc>
                <a:spcPct val="150000"/>
              </a:lnSpc>
              <a:spcBef>
                <a:spcPts val="0"/>
              </a:spcBef>
              <a:buFont typeface="Wingdings" pitchFamily="2" charset="2"/>
              <a:buChar char="Ø"/>
            </a:pPr>
            <a:r>
              <a:rPr lang="en-IN" sz="1800" dirty="0">
                <a:latin typeface="Cambria" pitchFamily="18" charset="0"/>
                <a:cs typeface="Lucida Sans Unicode" pitchFamily="34" charset="0"/>
              </a:rPr>
              <a:t>If the operands are of different types, the ‘lower’ type is automatically converted to the ‘higher’ type before the operation proceeds  the result is of the higher type.</a:t>
            </a:r>
          </a:p>
          <a:p>
            <a:pPr marL="463550" indent="-354013" algn="just">
              <a:lnSpc>
                <a:spcPct val="150000"/>
              </a:lnSpc>
              <a:spcBef>
                <a:spcPts val="0"/>
              </a:spcBef>
              <a:buFont typeface="Wingdings" pitchFamily="2" charset="2"/>
              <a:buChar char="Ø"/>
            </a:pPr>
            <a:r>
              <a:rPr lang="en-IN" sz="1800" dirty="0">
                <a:latin typeface="Cambria" pitchFamily="18" charset="0"/>
                <a:cs typeface="Lucida Sans Unicode" pitchFamily="34" charset="0"/>
              </a:rPr>
              <a:t>If byte, short and int variables are used in an a expression, the result is always promoted to int, to avoid overflow. </a:t>
            </a:r>
          </a:p>
          <a:p>
            <a:pPr marL="463550" indent="-354013" algn="just">
              <a:lnSpc>
                <a:spcPct val="150000"/>
              </a:lnSpc>
              <a:spcBef>
                <a:spcPts val="0"/>
              </a:spcBef>
              <a:buFont typeface="Wingdings" pitchFamily="2" charset="2"/>
              <a:buChar char="Ø"/>
            </a:pPr>
            <a:r>
              <a:rPr lang="en-IN" sz="1800" dirty="0">
                <a:latin typeface="Cambria" pitchFamily="18" charset="0"/>
                <a:cs typeface="Lucida Sans Unicode" pitchFamily="34" charset="0"/>
              </a:rPr>
              <a:t>If a single long is used in the expression, the whole expression is promoted to long. If a expression contains a float operand. </a:t>
            </a:r>
          </a:p>
          <a:p>
            <a:pPr marL="463550" indent="-354013" algn="just">
              <a:lnSpc>
                <a:spcPct val="150000"/>
              </a:lnSpc>
              <a:spcBef>
                <a:spcPts val="0"/>
              </a:spcBef>
              <a:buFont typeface="Wingdings" pitchFamily="2" charset="2"/>
              <a:buChar char="Ø"/>
            </a:pPr>
            <a:r>
              <a:rPr lang="en-IN" sz="1800" dirty="0">
                <a:latin typeface="Cambria" pitchFamily="18" charset="0"/>
                <a:cs typeface="Lucida Sans Unicode" pitchFamily="34" charset="0"/>
              </a:rPr>
              <a:t>The entire expression is promoted to float. If any operand id double, result is double.</a:t>
            </a:r>
            <a:r>
              <a:rPr lang="en-IN" sz="1600" dirty="0">
                <a:latin typeface="Cambria" pitchFamily="18" charset="0"/>
                <a:cs typeface="Lucida Sans Unicode" pitchFamily="34" charset="0"/>
              </a:rPr>
              <a:t> </a:t>
            </a:r>
          </a:p>
          <a:p>
            <a:pPr lvl="2" algn="just">
              <a:lnSpc>
                <a:spcPct val="150000"/>
              </a:lnSpc>
              <a:spcBef>
                <a:spcPts val="0"/>
              </a:spcBef>
            </a:pPr>
            <a:r>
              <a:rPr lang="en-IN" sz="1800" dirty="0">
                <a:latin typeface="Cambria" pitchFamily="18" charset="0"/>
                <a:cs typeface="Lucida Sans Unicode" pitchFamily="34" charset="0"/>
              </a:rPr>
              <a:t>Float to </a:t>
            </a:r>
            <a:r>
              <a:rPr lang="en-IN" sz="1800" dirty="0" err="1">
                <a:latin typeface="Cambria" pitchFamily="18" charset="0"/>
                <a:cs typeface="Lucida Sans Unicode" pitchFamily="34" charset="0"/>
              </a:rPr>
              <a:t>int</a:t>
            </a:r>
            <a:r>
              <a:rPr lang="en-IN" sz="1800" dirty="0">
                <a:latin typeface="Cambria" pitchFamily="18" charset="0"/>
                <a:cs typeface="Lucida Sans Unicode" pitchFamily="34" charset="0"/>
              </a:rPr>
              <a:t> causes truncation of the fractional part</a:t>
            </a:r>
          </a:p>
          <a:p>
            <a:pPr lvl="2" algn="just">
              <a:lnSpc>
                <a:spcPct val="150000"/>
              </a:lnSpc>
              <a:spcBef>
                <a:spcPts val="0"/>
              </a:spcBef>
            </a:pPr>
            <a:r>
              <a:rPr lang="en-IN" sz="1800" dirty="0">
                <a:latin typeface="Cambria" pitchFamily="18" charset="0"/>
                <a:cs typeface="Lucida Sans Unicode" pitchFamily="34" charset="0"/>
              </a:rPr>
              <a:t>Double to float causes rounding of digits.</a:t>
            </a:r>
          </a:p>
          <a:p>
            <a:pPr lvl="2" algn="just">
              <a:lnSpc>
                <a:spcPct val="150000"/>
              </a:lnSpc>
              <a:spcBef>
                <a:spcPts val="0"/>
              </a:spcBef>
            </a:pPr>
            <a:r>
              <a:rPr lang="en-IN" sz="1800" dirty="0">
                <a:latin typeface="Cambria" pitchFamily="18" charset="0"/>
                <a:cs typeface="Lucida Sans Unicode" pitchFamily="34" charset="0"/>
              </a:rPr>
              <a:t>Long to int causes dropping the excess higher order bits.</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41A32E60-FE9D-B8D8-327D-ED38E5F12B16}"/>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03723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52326"/>
            <a:ext cx="8229600" cy="562074"/>
          </a:xfrm>
        </p:spPr>
        <p:txBody>
          <a:bodyPr>
            <a:normAutofit/>
          </a:bodyPr>
          <a:lstStyle/>
          <a:p>
            <a:r>
              <a:rPr lang="en-IN" sz="2000" b="1" dirty="0">
                <a:solidFill>
                  <a:srgbClr val="0000FF"/>
                </a:solidFill>
                <a:latin typeface="Cambria" pitchFamily="18" charset="0"/>
                <a:cs typeface="Lucida Sans Unicode" pitchFamily="34" charset="0"/>
              </a:rPr>
              <a:t>14. Arrays</a:t>
            </a:r>
          </a:p>
        </p:txBody>
      </p:sp>
      <p:sp>
        <p:nvSpPr>
          <p:cNvPr id="2" name="Content Placeholder 1"/>
          <p:cNvSpPr>
            <a:spLocks noGrp="1"/>
          </p:cNvSpPr>
          <p:nvPr>
            <p:ph idx="1"/>
          </p:nvPr>
        </p:nvSpPr>
        <p:spPr>
          <a:xfrm>
            <a:off x="457200" y="838200"/>
            <a:ext cx="8382000" cy="4800600"/>
          </a:xfrm>
        </p:spPr>
        <p:txBody>
          <a:bodyPr>
            <a:noAutofit/>
          </a:bodyPr>
          <a:lstStyle/>
          <a:p>
            <a:pPr>
              <a:lnSpc>
                <a:spcPct val="150000"/>
              </a:lnSpc>
              <a:spcBef>
                <a:spcPts val="0"/>
              </a:spcBef>
              <a:buClrTx/>
              <a:buFont typeface="Wingdings" pitchFamily="2" charset="2"/>
              <a:buChar char="Ø"/>
            </a:pPr>
            <a:r>
              <a:rPr lang="en-IN" sz="1400" dirty="0">
                <a:latin typeface="Cambria" pitchFamily="18" charset="0"/>
                <a:cs typeface="Lucida Sans Unicode" pitchFamily="34" charset="0"/>
              </a:rPr>
              <a:t>An array is a group of continuous or related items that share a common name.</a:t>
            </a:r>
          </a:p>
          <a:p>
            <a:pPr>
              <a:lnSpc>
                <a:spcPct val="150000"/>
              </a:lnSpc>
              <a:spcBef>
                <a:spcPts val="0"/>
              </a:spcBef>
              <a:buClrTx/>
              <a:buFont typeface="Wingdings" pitchFamily="2" charset="2"/>
              <a:buChar char="Ø"/>
            </a:pPr>
            <a:r>
              <a:rPr lang="en-IN" sz="1400" dirty="0">
                <a:latin typeface="Cambria" pitchFamily="18" charset="0"/>
                <a:cs typeface="Lucida Sans Unicode" pitchFamily="34" charset="0"/>
              </a:rPr>
              <a:t>For instance, we can define an array name salary to represent a set of salaries of a group of employees.</a:t>
            </a:r>
          </a:p>
          <a:p>
            <a:pPr>
              <a:lnSpc>
                <a:spcPct val="150000"/>
              </a:lnSpc>
              <a:spcBef>
                <a:spcPts val="0"/>
              </a:spcBef>
              <a:buClrTx/>
              <a:buFont typeface="Wingdings" pitchFamily="2" charset="2"/>
              <a:buChar char="Ø"/>
            </a:pPr>
            <a:r>
              <a:rPr lang="en-IN" sz="1400" dirty="0">
                <a:latin typeface="Cambria" pitchFamily="18" charset="0"/>
                <a:cs typeface="Lucida Sans Unicode" pitchFamily="34" charset="0"/>
              </a:rPr>
              <a:t>A particular value is indicated by writing a number called index number or subscript in brackets after the array name.</a:t>
            </a:r>
          </a:p>
          <a:p>
            <a:pPr marL="109728" indent="0">
              <a:lnSpc>
                <a:spcPct val="150000"/>
              </a:lnSpc>
              <a:spcBef>
                <a:spcPts val="0"/>
              </a:spcBef>
              <a:buClrTx/>
              <a:buNone/>
            </a:pPr>
            <a:r>
              <a:rPr lang="en-IN" sz="1400" b="1" dirty="0">
                <a:solidFill>
                  <a:srgbClr val="FF0000"/>
                </a:solidFill>
                <a:latin typeface="Cambria" pitchFamily="18" charset="0"/>
                <a:cs typeface="Lucida Sans Unicode" pitchFamily="34" charset="0"/>
              </a:rPr>
              <a:t>One –Dimensional Arrays</a:t>
            </a:r>
          </a:p>
          <a:p>
            <a:pPr marL="109728" indent="0">
              <a:lnSpc>
                <a:spcPct val="150000"/>
              </a:lnSpc>
              <a:spcBef>
                <a:spcPts val="0"/>
              </a:spcBef>
              <a:buClrTx/>
              <a:buNone/>
            </a:pPr>
            <a:r>
              <a:rPr lang="en-IN" sz="1400" dirty="0">
                <a:latin typeface="Cambria" pitchFamily="18" charset="0"/>
                <a:cs typeface="Lucida Sans Unicode" pitchFamily="34" charset="0"/>
              </a:rPr>
              <a:t>A list of items can be given one variable name using only one subscript and such a variable is called a single-subscripted variable or a one-dimensional array.</a:t>
            </a:r>
          </a:p>
          <a:p>
            <a:pPr marL="109728" indent="0">
              <a:lnSpc>
                <a:spcPct val="150000"/>
              </a:lnSpc>
              <a:spcBef>
                <a:spcPts val="0"/>
              </a:spcBef>
              <a:buClrTx/>
              <a:buNone/>
            </a:pPr>
            <a:r>
              <a:rPr lang="en-IN" sz="1400" b="1" dirty="0">
                <a:solidFill>
                  <a:srgbClr val="FF0000"/>
                </a:solidFill>
                <a:latin typeface="Cambria" pitchFamily="18" charset="0"/>
                <a:cs typeface="Lucida Sans Unicode" pitchFamily="34" charset="0"/>
              </a:rPr>
              <a:t>Declaring Array Variables  </a:t>
            </a:r>
            <a:r>
              <a:rPr lang="en-IN" sz="1400" b="1" dirty="0">
                <a:latin typeface="Cambria" pitchFamily="18" charset="0"/>
                <a:cs typeface="Lucida Sans Unicode" pitchFamily="34" charset="0"/>
              </a:rPr>
              <a:t>:</a:t>
            </a:r>
          </a:p>
          <a:p>
            <a:pPr marL="109728" indent="0">
              <a:lnSpc>
                <a:spcPct val="150000"/>
              </a:lnSpc>
              <a:spcBef>
                <a:spcPts val="0"/>
              </a:spcBef>
              <a:buClrTx/>
              <a:buNone/>
            </a:pPr>
            <a:r>
              <a:rPr lang="en-IN" sz="1400" dirty="0">
                <a:latin typeface="Cambria" pitchFamily="18" charset="0"/>
                <a:cs typeface="Lucida Sans Unicode" pitchFamily="34" charset="0"/>
              </a:rPr>
              <a:t> Arrays in java may be declared in two forms</a:t>
            </a:r>
            <a:r>
              <a:rPr lang="en-IN" sz="1400" b="1" dirty="0">
                <a:latin typeface="Cambria" pitchFamily="18" charset="0"/>
                <a:cs typeface="Lucida Sans Unicode" pitchFamily="34" charset="0"/>
              </a:rPr>
              <a:t> </a:t>
            </a:r>
          </a:p>
          <a:p>
            <a:pPr marL="109728" indent="0">
              <a:lnSpc>
                <a:spcPct val="150000"/>
              </a:lnSpc>
              <a:spcBef>
                <a:spcPts val="0"/>
              </a:spcBef>
              <a:buClrTx/>
              <a:buNone/>
            </a:pPr>
            <a:r>
              <a:rPr lang="en-IN" sz="1400" b="1" dirty="0">
                <a:solidFill>
                  <a:srgbClr val="0000FF"/>
                </a:solidFill>
                <a:latin typeface="Cambria" pitchFamily="18" charset="0"/>
                <a:cs typeface="Lucida Sans Unicode" pitchFamily="34" charset="0"/>
              </a:rPr>
              <a:t>Form1			</a:t>
            </a:r>
          </a:p>
          <a:p>
            <a:pPr marL="109728" indent="0">
              <a:lnSpc>
                <a:spcPct val="150000"/>
              </a:lnSpc>
              <a:spcBef>
                <a:spcPts val="0"/>
              </a:spcBef>
              <a:buClrTx/>
              <a:buNone/>
            </a:pPr>
            <a:r>
              <a:rPr lang="en-IN" sz="1400" b="1" dirty="0">
                <a:solidFill>
                  <a:srgbClr val="0000FF"/>
                </a:solidFill>
                <a:latin typeface="Cambria" pitchFamily="18" charset="0"/>
                <a:cs typeface="Lucida Sans Unicode" pitchFamily="34" charset="0"/>
              </a:rPr>
              <a:t>			type arrayname[ ];</a:t>
            </a:r>
          </a:p>
          <a:p>
            <a:pPr marL="109728" indent="0">
              <a:lnSpc>
                <a:spcPct val="150000"/>
              </a:lnSpc>
              <a:spcBef>
                <a:spcPts val="0"/>
              </a:spcBef>
              <a:buClrTx/>
              <a:buNone/>
            </a:pPr>
            <a:r>
              <a:rPr lang="en-IN" sz="1400" b="1" dirty="0">
                <a:solidFill>
                  <a:srgbClr val="0000FF"/>
                </a:solidFill>
                <a:latin typeface="Cambria" pitchFamily="18" charset="0"/>
                <a:cs typeface="Lucida Sans Unicode" pitchFamily="34" charset="0"/>
              </a:rPr>
              <a:t>Form2 			</a:t>
            </a:r>
          </a:p>
          <a:p>
            <a:pPr marL="109728" indent="0">
              <a:lnSpc>
                <a:spcPct val="150000"/>
              </a:lnSpc>
              <a:spcBef>
                <a:spcPts val="0"/>
              </a:spcBef>
              <a:buClrTx/>
              <a:buNone/>
            </a:pPr>
            <a:r>
              <a:rPr lang="en-IN" sz="1400" b="1" dirty="0">
                <a:solidFill>
                  <a:srgbClr val="0000FF"/>
                </a:solidFill>
                <a:latin typeface="Cambria" pitchFamily="18" charset="0"/>
                <a:cs typeface="Lucida Sans Unicode" pitchFamily="34" charset="0"/>
              </a:rPr>
              <a:t>			type[ ] arrayname;</a:t>
            </a:r>
            <a:r>
              <a:rPr lang="en-IN" sz="1400" dirty="0">
                <a:solidFill>
                  <a:srgbClr val="0000FF"/>
                </a:solidFill>
                <a:latin typeface="Cambria" pitchFamily="18" charset="0"/>
                <a:cs typeface="Lucida Sans Unicode" pitchFamily="34" charset="0"/>
              </a:rPr>
              <a:t>  </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8D9ABA2D-CD25-4B9C-B8F9-E0CF9D80260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89343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324600"/>
          </a:xfrm>
        </p:spPr>
        <p:txBody>
          <a:bodyPr>
            <a:normAutofit/>
          </a:bodyPr>
          <a:lstStyle/>
          <a:p>
            <a:pPr marL="109728" indent="0">
              <a:lnSpc>
                <a:spcPct val="150000"/>
              </a:lnSpc>
              <a:spcBef>
                <a:spcPts val="0"/>
              </a:spcBef>
              <a:buNone/>
            </a:pPr>
            <a:r>
              <a:rPr lang="en-IN" sz="1600" b="1" dirty="0">
                <a:solidFill>
                  <a:srgbClr val="FF0000"/>
                </a:solidFill>
                <a:latin typeface="Cambria" pitchFamily="18" charset="0"/>
                <a:cs typeface="Lucida Sans Unicode" pitchFamily="34" charset="0"/>
              </a:rPr>
              <a:t>Creating Arrays :</a:t>
            </a:r>
          </a:p>
          <a:p>
            <a:pPr marL="109728" indent="0">
              <a:lnSpc>
                <a:spcPct val="150000"/>
              </a:lnSpc>
              <a:spcBef>
                <a:spcPts val="0"/>
              </a:spcBef>
              <a:buNone/>
            </a:pPr>
            <a:r>
              <a:rPr lang="en-IN" sz="1600" dirty="0">
                <a:latin typeface="Cambria" pitchFamily="18" charset="0"/>
                <a:cs typeface="Lucida Sans Unicode" pitchFamily="34" charset="0"/>
              </a:rPr>
              <a:t>you can create an array by using the new operator  by using syntax</a:t>
            </a:r>
          </a:p>
          <a:p>
            <a:pPr marL="109728" indent="0">
              <a:lnSpc>
                <a:spcPct val="150000"/>
              </a:lnSpc>
              <a:spcBef>
                <a:spcPts val="0"/>
              </a:spcBef>
              <a:buNone/>
            </a:pPr>
            <a:r>
              <a:rPr lang="en-IN" sz="1600" b="1" dirty="0">
                <a:solidFill>
                  <a:srgbClr val="0000FF"/>
                </a:solidFill>
                <a:latin typeface="Cambria" pitchFamily="18" charset="0"/>
                <a:cs typeface="Lucida Sans Unicode" pitchFamily="34" charset="0"/>
              </a:rPr>
              <a:t>Syntax:</a:t>
            </a:r>
          </a:p>
          <a:p>
            <a:pPr marL="109728" indent="0">
              <a:lnSpc>
                <a:spcPct val="150000"/>
              </a:lnSpc>
              <a:spcBef>
                <a:spcPts val="0"/>
              </a:spcBef>
              <a:buNone/>
            </a:pPr>
            <a:r>
              <a:rPr lang="en-IN" sz="1600" b="1" dirty="0">
                <a:solidFill>
                  <a:srgbClr val="0000FF"/>
                </a:solidFill>
                <a:latin typeface="Cambria" pitchFamily="18" charset="0"/>
                <a:cs typeface="Lucida Sans Unicode" pitchFamily="34" charset="0"/>
              </a:rPr>
              <a:t>	arrayname=new type[array_Size];</a:t>
            </a:r>
          </a:p>
          <a:p>
            <a:pPr lvl="1">
              <a:lnSpc>
                <a:spcPct val="150000"/>
              </a:lnSpc>
              <a:spcBef>
                <a:spcPts val="0"/>
              </a:spcBef>
              <a:buFont typeface="Wingdings" pitchFamily="2" charset="2"/>
              <a:buChar char="§"/>
            </a:pPr>
            <a:r>
              <a:rPr lang="en-IN" sz="1500" dirty="0">
                <a:latin typeface="Cambria" pitchFamily="18" charset="0"/>
                <a:cs typeface="Lucida Sans Unicode" pitchFamily="34" charset="0"/>
              </a:rPr>
              <a:t>It creates an array using new type[array_Size]’</a:t>
            </a:r>
          </a:p>
          <a:p>
            <a:pPr lvl="1">
              <a:lnSpc>
                <a:spcPct val="150000"/>
              </a:lnSpc>
              <a:spcBef>
                <a:spcPts val="0"/>
              </a:spcBef>
              <a:buFont typeface="Wingdings" pitchFamily="2" charset="2"/>
              <a:buChar char="§"/>
            </a:pPr>
            <a:r>
              <a:rPr lang="en-IN" sz="1500" dirty="0">
                <a:latin typeface="Cambria" pitchFamily="18" charset="0"/>
                <a:cs typeface="Lucida Sans Unicode" pitchFamily="34" charset="0"/>
              </a:rPr>
              <a:t>It assigns the reference of the newly created array to the variable arrayname.</a:t>
            </a:r>
          </a:p>
          <a:p>
            <a:pPr marL="109728" indent="0">
              <a:lnSpc>
                <a:spcPct val="150000"/>
              </a:lnSpc>
              <a:spcBef>
                <a:spcPts val="0"/>
              </a:spcBef>
              <a:buClrTx/>
              <a:buNone/>
            </a:pPr>
            <a:r>
              <a:rPr lang="en-IN" sz="1600" dirty="0">
                <a:latin typeface="Cambria" pitchFamily="18" charset="0"/>
                <a:cs typeface="Lucida Sans Unicode" pitchFamily="34" charset="0"/>
              </a:rPr>
              <a:t>Declaring , Creating and assigning an array to the variable can be combined in one statement as:</a:t>
            </a:r>
          </a:p>
          <a:p>
            <a:pPr marL="109728" indent="0">
              <a:lnSpc>
                <a:spcPct val="150000"/>
              </a:lnSpc>
              <a:spcBef>
                <a:spcPts val="0"/>
              </a:spcBef>
              <a:buClrTx/>
              <a:buNone/>
            </a:pPr>
            <a:r>
              <a:rPr lang="en-IN" sz="1600" dirty="0">
                <a:latin typeface="Cambria" pitchFamily="18" charset="0"/>
                <a:cs typeface="Lucida Sans Unicode" pitchFamily="34" charset="0"/>
              </a:rPr>
              <a:t>	</a:t>
            </a:r>
            <a:r>
              <a:rPr lang="en-IN" sz="1600" dirty="0">
                <a:solidFill>
                  <a:srgbClr val="0000FF"/>
                </a:solidFill>
                <a:latin typeface="Cambria" pitchFamily="18" charset="0"/>
                <a:cs typeface="Lucida Sans Unicode" pitchFamily="34" charset="0"/>
              </a:rPr>
              <a:t>type[]=arrayname=new type[array_Size];</a:t>
            </a:r>
          </a:p>
          <a:p>
            <a:pPr marL="109728" indent="0">
              <a:lnSpc>
                <a:spcPct val="150000"/>
              </a:lnSpc>
              <a:spcBef>
                <a:spcPts val="0"/>
              </a:spcBef>
              <a:buClrTx/>
              <a:buNone/>
            </a:pPr>
            <a:r>
              <a:rPr lang="en-IN" sz="1600" dirty="0">
                <a:solidFill>
                  <a:srgbClr val="0000FF"/>
                </a:solidFill>
                <a:latin typeface="Cambria" pitchFamily="18" charset="0"/>
                <a:cs typeface="Lucida Sans Unicode" pitchFamily="34" charset="0"/>
              </a:rPr>
              <a:t>		(or)</a:t>
            </a:r>
          </a:p>
          <a:p>
            <a:pPr marL="109728" indent="0">
              <a:lnSpc>
                <a:spcPct val="150000"/>
              </a:lnSpc>
              <a:spcBef>
                <a:spcPts val="0"/>
              </a:spcBef>
              <a:buClrTx/>
              <a:buNone/>
            </a:pPr>
            <a:r>
              <a:rPr lang="en-IN" sz="1600" dirty="0">
                <a:solidFill>
                  <a:srgbClr val="0000FF"/>
                </a:solidFill>
                <a:latin typeface="Cambria" pitchFamily="18" charset="0"/>
                <a:cs typeface="Lucida Sans Unicode" pitchFamily="34" charset="0"/>
              </a:rPr>
              <a:t>	type[] arrayname={value0, value 1,…..value k};</a:t>
            </a:r>
          </a:p>
          <a:p>
            <a:pPr marL="109728" indent="0">
              <a:lnSpc>
                <a:spcPct val="150000"/>
              </a:lnSpc>
              <a:spcBef>
                <a:spcPts val="0"/>
              </a:spcBef>
              <a:buClrTx/>
              <a:buNone/>
            </a:pPr>
            <a:r>
              <a:rPr lang="en-IN" sz="1600" dirty="0">
                <a:latin typeface="Cambria" pitchFamily="18" charset="0"/>
                <a:cs typeface="Lucida Sans Unicode" pitchFamily="34" charset="0"/>
              </a:rPr>
              <a:t>Array indices are start from 0 to arrayname.length-1</a:t>
            </a:r>
          </a:p>
          <a:p>
            <a:pPr marL="109728" indent="0">
              <a:lnSpc>
                <a:spcPct val="150000"/>
              </a:lnSpc>
              <a:spcBef>
                <a:spcPts val="0"/>
              </a:spcBef>
              <a:buClrTx/>
              <a:buNone/>
            </a:pPr>
            <a:r>
              <a:rPr lang="en-IN" sz="1600" b="1" dirty="0">
                <a:solidFill>
                  <a:srgbClr val="FF0000"/>
                </a:solidFill>
                <a:latin typeface="Cambria" pitchFamily="18" charset="0"/>
                <a:cs typeface="Lucida Sans Unicode" pitchFamily="34" charset="0"/>
              </a:rPr>
              <a:t>Two Dimensional Array :</a:t>
            </a:r>
          </a:p>
          <a:p>
            <a:pPr marL="109728" indent="0">
              <a:lnSpc>
                <a:spcPct val="150000"/>
              </a:lnSpc>
              <a:spcBef>
                <a:spcPts val="0"/>
              </a:spcBef>
              <a:buClrTx/>
              <a:buNone/>
            </a:pPr>
            <a:r>
              <a:rPr lang="en-IN" sz="1600" dirty="0">
                <a:latin typeface="Cambria" pitchFamily="18" charset="0"/>
                <a:cs typeface="Lucida Sans Unicode" pitchFamily="34" charset="0"/>
              </a:rPr>
              <a:t>	It is used to store two dimensional data. It is also used to store data, which contains rows and columns. </a:t>
            </a:r>
          </a:p>
          <a:p>
            <a:pPr marL="109728" indent="0">
              <a:lnSpc>
                <a:spcPct val="150000"/>
              </a:lnSpc>
              <a:spcBef>
                <a:spcPts val="0"/>
              </a:spcBef>
              <a:buClrTx/>
              <a:buNone/>
            </a:pPr>
            <a:r>
              <a:rPr lang="en-IN" sz="1600" dirty="0">
                <a:latin typeface="Cambria" pitchFamily="18" charset="0"/>
                <a:cs typeface="Lucida Sans Unicode" pitchFamily="34" charset="0"/>
              </a:rPr>
              <a:t>	If the data is linear we can use one dimensional array to work with multi-level data we have to use Multi-Dimensional Array.</a:t>
            </a:r>
          </a:p>
          <a:p>
            <a:pPr marL="109728" indent="0">
              <a:lnSpc>
                <a:spcPct val="150000"/>
              </a:lnSpc>
              <a:spcBef>
                <a:spcPts val="0"/>
              </a:spcBef>
              <a:buClrTx/>
              <a:buNone/>
            </a:pPr>
            <a:endParaRPr lang="en-IN" sz="1600" dirty="0">
              <a:latin typeface="Cambria" pitchFamily="18" charset="0"/>
              <a:cs typeface="Lucida Sans Unicode" pitchFamily="34" charset="0"/>
            </a:endParaRPr>
          </a:p>
          <a:p>
            <a:pPr marL="109728" indent="0">
              <a:lnSpc>
                <a:spcPct val="150000"/>
              </a:lnSpc>
              <a:spcBef>
                <a:spcPts val="0"/>
              </a:spcBef>
              <a:buNone/>
            </a:pPr>
            <a:endParaRPr lang="en-IN" sz="1600" dirty="0">
              <a:latin typeface="Cambria" pitchFamily="18" charset="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F7A070B9-A8AC-5683-2A0D-ACF23E988BBD}"/>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48476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5778691"/>
          </a:xfrm>
        </p:spPr>
        <p:txBody>
          <a:bodyPr>
            <a:normAutofit/>
          </a:bodyPr>
          <a:lstStyle/>
          <a:p>
            <a:pPr marL="109728" indent="0">
              <a:lnSpc>
                <a:spcPct val="150000"/>
              </a:lnSpc>
              <a:spcBef>
                <a:spcPts val="0"/>
              </a:spcBef>
              <a:buClrTx/>
              <a:buNone/>
            </a:pPr>
            <a:r>
              <a:rPr lang="en-IN" sz="1600" b="1" dirty="0">
                <a:latin typeface="Cambria" pitchFamily="18" charset="0"/>
                <a:cs typeface="Lucida Sans Unicode" pitchFamily="34" charset="0"/>
              </a:rPr>
              <a:t>Creating Two Dimensional Array :</a:t>
            </a:r>
          </a:p>
          <a:p>
            <a:pPr marL="109728" indent="0">
              <a:lnSpc>
                <a:spcPct val="150000"/>
              </a:lnSpc>
              <a:spcBef>
                <a:spcPts val="0"/>
              </a:spcBef>
              <a:buClrTx/>
              <a:buNone/>
            </a:pPr>
            <a:r>
              <a:rPr lang="en-IN" sz="1600" dirty="0">
                <a:latin typeface="Cambria" pitchFamily="18" charset="0"/>
                <a:cs typeface="Lucida Sans Unicode" pitchFamily="34" charset="0"/>
              </a:rPr>
              <a:t>	</a:t>
            </a:r>
            <a:r>
              <a:rPr lang="en-IN" sz="1600" dirty="0">
                <a:solidFill>
                  <a:srgbClr val="0000FF"/>
                </a:solidFill>
                <a:latin typeface="Cambria" pitchFamily="18" charset="0"/>
                <a:cs typeface="Lucida Sans Unicode" pitchFamily="34" charset="0"/>
              </a:rPr>
              <a:t>Data_Type[][] Array_Name=new int[Row_Size][Column_Size];</a:t>
            </a:r>
          </a:p>
          <a:p>
            <a:pPr marL="109728" indent="0">
              <a:lnSpc>
                <a:spcPct val="150000"/>
              </a:lnSpc>
              <a:spcBef>
                <a:spcPts val="0"/>
              </a:spcBef>
              <a:buNone/>
            </a:pPr>
            <a:endParaRPr lang="en-IN" sz="1600" b="1" dirty="0">
              <a:latin typeface="Cambria" pitchFamily="18" charset="0"/>
              <a:cs typeface="Lucida Sans Unicode" pitchFamily="34" charset="0"/>
            </a:endParaRPr>
          </a:p>
          <a:p>
            <a:pPr marL="109728" indent="0">
              <a:lnSpc>
                <a:spcPct val="150000"/>
              </a:lnSpc>
              <a:spcBef>
                <a:spcPts val="0"/>
              </a:spcBef>
              <a:buNone/>
            </a:pPr>
            <a:r>
              <a:rPr lang="en-IN" sz="1600" b="1" dirty="0">
                <a:latin typeface="Cambria" pitchFamily="18" charset="0"/>
                <a:cs typeface="Lucida Sans Unicode" pitchFamily="34" charset="0"/>
              </a:rPr>
              <a:t>Initialization of Two Dimensional Array :</a:t>
            </a:r>
          </a:p>
          <a:p>
            <a:pPr marL="109728" indent="0">
              <a:lnSpc>
                <a:spcPct val="150000"/>
              </a:lnSpc>
              <a:spcBef>
                <a:spcPts val="0"/>
              </a:spcBef>
              <a:buNone/>
            </a:pPr>
            <a:r>
              <a:rPr lang="en-IN" sz="1600" dirty="0">
                <a:latin typeface="Cambria" pitchFamily="18" charset="0"/>
                <a:cs typeface="Lucida Sans Unicode" pitchFamily="34" charset="0"/>
              </a:rPr>
              <a:t>We can initialize the Two Dimensional Array in some ways</a:t>
            </a:r>
          </a:p>
          <a:p>
            <a:pPr marL="109728" indent="0">
              <a:lnSpc>
                <a:spcPct val="150000"/>
              </a:lnSpc>
              <a:spcBef>
                <a:spcPts val="0"/>
              </a:spcBef>
              <a:buNone/>
            </a:pPr>
            <a:r>
              <a:rPr lang="en-IN" sz="1600" dirty="0">
                <a:latin typeface="Cambria" pitchFamily="18" charset="0"/>
                <a:cs typeface="Lucida Sans Unicode" pitchFamily="34" charset="0"/>
              </a:rPr>
              <a:t>Example :</a:t>
            </a:r>
          </a:p>
          <a:p>
            <a:pPr marL="109728" indent="0">
              <a:lnSpc>
                <a:spcPct val="150000"/>
              </a:lnSpc>
              <a:spcBef>
                <a:spcPts val="0"/>
              </a:spcBef>
              <a:buNone/>
            </a:pPr>
            <a:r>
              <a:rPr lang="en-IN" sz="1600" dirty="0">
                <a:latin typeface="Cambria" pitchFamily="18" charset="0"/>
                <a:cs typeface="Lucida Sans Unicode" pitchFamily="34" charset="0"/>
              </a:rPr>
              <a:t>	</a:t>
            </a:r>
            <a:r>
              <a:rPr lang="en-IN" sz="1600" dirty="0">
                <a:solidFill>
                  <a:srgbClr val="0000FF"/>
                </a:solidFill>
                <a:latin typeface="Cambria" pitchFamily="18" charset="0"/>
                <a:cs typeface="Lucida Sans Unicode" pitchFamily="34" charset="0"/>
              </a:rPr>
              <a:t>int[][] Student_Marks = new int[2][3];</a:t>
            </a:r>
          </a:p>
          <a:p>
            <a:pPr marL="109728" indent="0">
              <a:lnSpc>
                <a:spcPct val="150000"/>
              </a:lnSpc>
              <a:spcBef>
                <a:spcPts val="0"/>
              </a:spcBef>
              <a:buNone/>
            </a:pPr>
            <a:r>
              <a:rPr lang="en-IN" sz="1600" dirty="0">
                <a:solidFill>
                  <a:srgbClr val="0000FF"/>
                </a:solidFill>
                <a:latin typeface="Cambria" pitchFamily="18" charset="0"/>
                <a:cs typeface="Lucida Sans Unicode" pitchFamily="34" charset="0"/>
              </a:rPr>
              <a:t>	int[][] Employees = { {10,20,30}, {15,25,35}, {22,44,66}, {33,55,77} };</a:t>
            </a:r>
          </a:p>
          <a:p>
            <a:pPr marL="109728" indent="0">
              <a:lnSpc>
                <a:spcPct val="150000"/>
              </a:lnSpc>
              <a:spcBef>
                <a:spcPts val="0"/>
              </a:spcBef>
              <a:buNone/>
            </a:pPr>
            <a:r>
              <a:rPr lang="en-IN" sz="1600" dirty="0">
                <a:latin typeface="Cambria" pitchFamily="18" charset="0"/>
              </a:rPr>
              <a:t> </a:t>
            </a: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70FFD581-A735-4E79-E693-4F302DAEFD77}"/>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70217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402489"/>
            <a:ext cx="8229600" cy="562074"/>
          </a:xfrm>
        </p:spPr>
        <p:txBody>
          <a:bodyPr>
            <a:normAutofit/>
          </a:bodyPr>
          <a:lstStyle/>
          <a:p>
            <a:r>
              <a:rPr lang="en-US" sz="2000" b="1" dirty="0">
                <a:solidFill>
                  <a:srgbClr val="0000FF"/>
                </a:solidFill>
                <a:latin typeface="Cambria" pitchFamily="18" charset="0"/>
                <a:cs typeface="Lucida Sans Unicode" pitchFamily="34" charset="0"/>
              </a:rPr>
              <a:t>15. OPERATORS AND EXPRESSIONS</a:t>
            </a:r>
            <a:endParaRPr lang="en-IN" sz="2000" b="1" dirty="0">
              <a:solidFill>
                <a:srgbClr val="0000FF"/>
              </a:solidFill>
              <a:latin typeface="Cambria" pitchFamily="18" charset="0"/>
              <a:cs typeface="Lucida Sans Unicode" pitchFamily="34" charset="0"/>
            </a:endParaRPr>
          </a:p>
        </p:txBody>
      </p:sp>
      <p:sp>
        <p:nvSpPr>
          <p:cNvPr id="2" name="Content Placeholder 1"/>
          <p:cNvSpPr>
            <a:spLocks noGrp="1"/>
          </p:cNvSpPr>
          <p:nvPr>
            <p:ph idx="1"/>
          </p:nvPr>
        </p:nvSpPr>
        <p:spPr>
          <a:xfrm>
            <a:off x="381000" y="866874"/>
            <a:ext cx="8229600" cy="5026563"/>
          </a:xfrm>
        </p:spPr>
        <p:txBody>
          <a:bodyPr>
            <a:normAutofit/>
          </a:bodyPr>
          <a:lstStyle/>
          <a:p>
            <a:pPr>
              <a:buClrTx/>
              <a:buFont typeface="Wingdings" pitchFamily="2" charset="2"/>
              <a:buChar char="q"/>
            </a:pPr>
            <a:endParaRPr lang="en-US" sz="1400" dirty="0"/>
          </a:p>
          <a:p>
            <a:pPr marL="463550" indent="-463550" algn="just">
              <a:lnSpc>
                <a:spcPct val="150000"/>
              </a:lnSpc>
              <a:spcBef>
                <a:spcPts val="0"/>
              </a:spcBef>
              <a:buClrTx/>
              <a:buFont typeface="Wingdings" pitchFamily="2" charset="2"/>
              <a:buChar char="q"/>
            </a:pPr>
            <a:r>
              <a:rPr lang="en-US" sz="1800" dirty="0">
                <a:latin typeface="Cambria" pitchFamily="18" charset="0"/>
                <a:cs typeface="Lucida Sans Unicode" pitchFamily="34" charset="0"/>
              </a:rPr>
              <a:t>In java Operators are symbols that are used to perform some operations on the operands.</a:t>
            </a:r>
          </a:p>
          <a:p>
            <a:pPr marL="463550" indent="-463550" algn="just">
              <a:lnSpc>
                <a:spcPct val="150000"/>
              </a:lnSpc>
              <a:spcBef>
                <a:spcPts val="0"/>
              </a:spcBef>
              <a:buClrTx/>
              <a:buFont typeface="Wingdings" pitchFamily="2" charset="2"/>
              <a:buChar char="q"/>
            </a:pPr>
            <a:r>
              <a:rPr lang="en-US" sz="1800" dirty="0">
                <a:latin typeface="Cambria" pitchFamily="18" charset="0"/>
                <a:cs typeface="Lucida Sans Unicode" pitchFamily="34" charset="0"/>
              </a:rPr>
              <a:t>Combination of operands and operators are known as Expressions.</a:t>
            </a:r>
          </a:p>
          <a:p>
            <a:pPr marL="463550" indent="-463550" algn="just">
              <a:lnSpc>
                <a:spcPct val="150000"/>
              </a:lnSpc>
              <a:spcBef>
                <a:spcPts val="0"/>
              </a:spcBef>
              <a:buClrTx/>
              <a:buFont typeface="Wingdings" pitchFamily="2" charset="2"/>
              <a:buChar char="q"/>
            </a:pPr>
            <a:r>
              <a:rPr lang="en-US" sz="1800" dirty="0">
                <a:latin typeface="Cambria" pitchFamily="18" charset="0"/>
                <a:cs typeface="Lucida Sans Unicode" pitchFamily="34" charset="0"/>
              </a:rPr>
              <a:t>Java provides, a rich set of operators to manipulate the variables. There are three types of operators in java.</a:t>
            </a:r>
          </a:p>
          <a:p>
            <a:pPr marL="0" indent="0">
              <a:lnSpc>
                <a:spcPct val="150000"/>
              </a:lnSpc>
              <a:spcBef>
                <a:spcPts val="0"/>
              </a:spcBef>
              <a:buNone/>
            </a:pPr>
            <a:r>
              <a:rPr lang="en-US" sz="1800" dirty="0">
                <a:latin typeface="Cambria" pitchFamily="18" charset="0"/>
                <a:cs typeface="Lucida Sans Unicode" pitchFamily="34" charset="0"/>
              </a:rPr>
              <a:t>	1. Unary operators</a:t>
            </a:r>
          </a:p>
          <a:p>
            <a:pPr marL="0" indent="0">
              <a:lnSpc>
                <a:spcPct val="150000"/>
              </a:lnSpc>
              <a:spcBef>
                <a:spcPts val="0"/>
              </a:spcBef>
              <a:buNone/>
            </a:pPr>
            <a:r>
              <a:rPr lang="en-US" sz="1800" dirty="0">
                <a:latin typeface="Cambria" pitchFamily="18" charset="0"/>
                <a:cs typeface="Lucida Sans Unicode" pitchFamily="34" charset="0"/>
              </a:rPr>
              <a:t>	2. Binary operators</a:t>
            </a:r>
          </a:p>
          <a:p>
            <a:pPr marL="0" indent="0">
              <a:lnSpc>
                <a:spcPct val="150000"/>
              </a:lnSpc>
              <a:spcBef>
                <a:spcPts val="0"/>
              </a:spcBef>
              <a:buNone/>
            </a:pPr>
            <a:r>
              <a:rPr lang="en-US" sz="1800" dirty="0">
                <a:latin typeface="Cambria" pitchFamily="18" charset="0"/>
                <a:cs typeface="Lucida Sans Unicode" pitchFamily="34" charset="0"/>
              </a:rPr>
              <a:t>	3. Ternary operators</a:t>
            </a:r>
          </a:p>
          <a:p>
            <a:pPr marL="109728" indent="0">
              <a:lnSpc>
                <a:spcPct val="150000"/>
              </a:lnSpc>
              <a:spcBef>
                <a:spcPts val="0"/>
              </a:spcBef>
              <a:buNone/>
            </a:pPr>
            <a:endParaRPr lang="en-IN" sz="1800" dirty="0">
              <a:latin typeface="Cambria" pitchFamily="18" charset="0"/>
            </a:endParaRP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AC9B8136-2499-3DAA-57EF-185D03C3EF3C}"/>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4128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324600"/>
          </a:xfrm>
        </p:spPr>
        <p:txBody>
          <a:bodyPr>
            <a:normAutofit fontScale="92500" lnSpcReduction="10000"/>
          </a:bodyPr>
          <a:lstStyle/>
          <a:p>
            <a:pPr marL="109728" indent="0">
              <a:buNone/>
            </a:pPr>
            <a:endParaRPr lang="en-IN" sz="1400" dirty="0"/>
          </a:p>
          <a:p>
            <a:pPr marL="342900" indent="-342900">
              <a:lnSpc>
                <a:spcPct val="150000"/>
              </a:lnSpc>
              <a:spcBef>
                <a:spcPts val="0"/>
              </a:spcBef>
              <a:buAutoNum type="arabicPeriod"/>
            </a:pPr>
            <a:r>
              <a:rPr lang="en-US" sz="1600" b="1" u="sng" dirty="0">
                <a:solidFill>
                  <a:srgbClr val="0000FF"/>
                </a:solidFill>
                <a:latin typeface="Cambria" pitchFamily="18" charset="0"/>
                <a:cs typeface="Lucida Sans Unicode" pitchFamily="34" charset="0"/>
              </a:rPr>
              <a:t>UNARY OPERATORS:</a:t>
            </a:r>
          </a:p>
          <a:p>
            <a:pPr marL="0" indent="0">
              <a:lnSpc>
                <a:spcPct val="150000"/>
              </a:lnSpc>
              <a:spcBef>
                <a:spcPts val="0"/>
              </a:spcBef>
              <a:buNone/>
            </a:pPr>
            <a:r>
              <a:rPr lang="en-US" sz="1600" dirty="0">
                <a:latin typeface="Cambria" pitchFamily="18" charset="0"/>
                <a:cs typeface="Lucida Sans Unicode" pitchFamily="34" charset="0"/>
              </a:rPr>
              <a:t>                In which we use one operand is called unary operator. It has two types:</a:t>
            </a:r>
          </a:p>
          <a:p>
            <a:pPr marL="0" indent="0">
              <a:lnSpc>
                <a:spcPct val="150000"/>
              </a:lnSpc>
              <a:spcBef>
                <a:spcPts val="0"/>
              </a:spcBef>
              <a:buNone/>
            </a:pPr>
            <a:r>
              <a:rPr lang="en-US" sz="1600" dirty="0">
                <a:latin typeface="Cambria" pitchFamily="18" charset="0"/>
                <a:cs typeface="Lucida Sans Unicode" pitchFamily="34" charset="0"/>
              </a:rPr>
              <a:t>                         1.1  Increment Unary operator</a:t>
            </a:r>
          </a:p>
          <a:p>
            <a:pPr marL="0" indent="0">
              <a:lnSpc>
                <a:spcPct val="150000"/>
              </a:lnSpc>
              <a:spcBef>
                <a:spcPts val="0"/>
              </a:spcBef>
              <a:buNone/>
            </a:pPr>
            <a:r>
              <a:rPr lang="en-US" sz="1600" dirty="0">
                <a:latin typeface="Cambria" pitchFamily="18" charset="0"/>
                <a:cs typeface="Lucida Sans Unicode" pitchFamily="34" charset="0"/>
              </a:rPr>
              <a:t>                         1.2  Decrement Unary operator</a:t>
            </a:r>
          </a:p>
          <a:p>
            <a:pPr marL="0" indent="0">
              <a:lnSpc>
                <a:spcPct val="150000"/>
              </a:lnSpc>
              <a:spcBef>
                <a:spcPts val="0"/>
              </a:spcBef>
              <a:buNone/>
            </a:pPr>
            <a:r>
              <a:rPr lang="en-US" sz="1600" b="1" dirty="0">
                <a:latin typeface="Cambria" pitchFamily="18" charset="0"/>
                <a:cs typeface="Lucida Sans Unicode" pitchFamily="34" charset="0"/>
              </a:rPr>
              <a:t>1.1  </a:t>
            </a:r>
            <a:r>
              <a:rPr lang="en-US" sz="1600" b="1" dirty="0">
                <a:solidFill>
                  <a:srgbClr val="C00000"/>
                </a:solidFill>
                <a:latin typeface="Cambria" pitchFamily="18" charset="0"/>
                <a:cs typeface="Lucida Sans Unicode" pitchFamily="34" charset="0"/>
              </a:rPr>
              <a:t>INCREMENT UNAY OPERATOR:</a:t>
            </a:r>
          </a:p>
          <a:p>
            <a:pPr marL="0" indent="0">
              <a:lnSpc>
                <a:spcPct val="150000"/>
              </a:lnSpc>
              <a:spcBef>
                <a:spcPts val="0"/>
              </a:spcBef>
              <a:buNone/>
            </a:pPr>
            <a:r>
              <a:rPr lang="en-US" sz="1600" dirty="0">
                <a:latin typeface="Cambria" pitchFamily="18" charset="0"/>
                <a:cs typeface="Lucida Sans Unicode" pitchFamily="34" charset="0"/>
              </a:rPr>
              <a:t>                     This is used to increase the value one by one. It has two types:</a:t>
            </a:r>
          </a:p>
          <a:p>
            <a:pPr marL="0" indent="0">
              <a:lnSpc>
                <a:spcPct val="150000"/>
              </a:lnSpc>
              <a:spcBef>
                <a:spcPts val="0"/>
              </a:spcBef>
              <a:buNone/>
            </a:pPr>
            <a:r>
              <a:rPr lang="en-US" sz="1600" dirty="0">
                <a:latin typeface="Cambria" pitchFamily="18" charset="0"/>
                <a:cs typeface="Lucida Sans Unicode" pitchFamily="34" charset="0"/>
              </a:rPr>
              <a:t>                                         * Post-fix Increment operator</a:t>
            </a:r>
          </a:p>
          <a:p>
            <a:pPr marL="0" indent="0">
              <a:lnSpc>
                <a:spcPct val="150000"/>
              </a:lnSpc>
              <a:spcBef>
                <a:spcPts val="0"/>
              </a:spcBef>
              <a:buNone/>
            </a:pPr>
            <a:r>
              <a:rPr lang="en-US" sz="1600" dirty="0">
                <a:latin typeface="Cambria" pitchFamily="18" charset="0"/>
                <a:cs typeface="Lucida Sans Unicode" pitchFamily="34" charset="0"/>
              </a:rPr>
              <a:t>                                         *  pre-fix Increment operator</a:t>
            </a:r>
          </a:p>
          <a:p>
            <a:pPr marL="0" indent="0">
              <a:lnSpc>
                <a:spcPct val="150000"/>
              </a:lnSpc>
              <a:spcBef>
                <a:spcPts val="0"/>
              </a:spcBef>
              <a:buNone/>
            </a:pPr>
            <a:r>
              <a:rPr lang="en-US" sz="1600" dirty="0">
                <a:latin typeface="Cambria" pitchFamily="18" charset="0"/>
                <a:cs typeface="Lucida Sans Unicode" pitchFamily="34" charset="0"/>
              </a:rPr>
              <a:t>	</a:t>
            </a:r>
            <a:r>
              <a:rPr lang="en-US" sz="1600" b="1" dirty="0">
                <a:latin typeface="Cambria" pitchFamily="18" charset="0"/>
                <a:cs typeface="Lucida Sans Unicode" pitchFamily="34" charset="0"/>
              </a:rPr>
              <a:t>1.1.1 POST-FIX INCREMENT OPERATOR:</a:t>
            </a:r>
          </a:p>
          <a:p>
            <a:pPr marL="0" indent="0">
              <a:lnSpc>
                <a:spcPct val="150000"/>
              </a:lnSpc>
              <a:spcBef>
                <a:spcPts val="0"/>
              </a:spcBef>
              <a:buNone/>
            </a:pPr>
            <a:r>
              <a:rPr lang="en-US" sz="1600" dirty="0">
                <a:latin typeface="Cambria" pitchFamily="18" charset="0"/>
                <a:cs typeface="Lucida Sans Unicode" pitchFamily="34" charset="0"/>
              </a:rPr>
              <a:t>                                    “++” symbol is used to represent Post-fix Increment operator. This symbol is used after 	the operand.</a:t>
            </a:r>
          </a:p>
          <a:p>
            <a:pPr marL="0" indent="0">
              <a:lnSpc>
                <a:spcPct val="150000"/>
              </a:lnSpc>
              <a:spcBef>
                <a:spcPts val="0"/>
              </a:spcBef>
              <a:buNone/>
            </a:pPr>
            <a:r>
              <a:rPr lang="en-US" sz="1600" dirty="0">
                <a:latin typeface="Cambria" pitchFamily="18" charset="0"/>
                <a:cs typeface="Lucida Sans Unicode" pitchFamily="34" charset="0"/>
              </a:rPr>
              <a:t>	In this operator, value is first assign to a variable and then incremented the value.</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EX:              int a , b;</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a=10;</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b=a++;</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In the above example first the value of “a” is assign to the variable “b”, then increment  	the value, so the value of b variable is “10”.</a:t>
            </a:r>
            <a:br>
              <a:rPr lang="en-US" sz="1600" dirty="0">
                <a:latin typeface="Cambria" pitchFamily="18" charset="0"/>
                <a:cs typeface="Lucida Sans Unicode" pitchFamily="34" charset="0"/>
              </a:rPr>
            </a:br>
            <a:endParaRPr lang="en-IN" sz="1600" dirty="0">
              <a:latin typeface="Cambria" pitchFamily="18" charset="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463B08D1-8737-032D-05C6-7E8A0DD43527}"/>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55285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8229600" cy="720080"/>
          </a:xfrm>
        </p:spPr>
        <p:txBody>
          <a:bodyPr>
            <a:normAutofit/>
          </a:bodyPr>
          <a:lstStyle/>
          <a:p>
            <a:r>
              <a:rPr lang="en-IN" sz="2000" b="1" dirty="0">
                <a:solidFill>
                  <a:srgbClr val="0000FF"/>
                </a:solidFill>
                <a:latin typeface="Cambria" pitchFamily="18" charset="0"/>
              </a:rPr>
              <a:t>2. Object Oriented Paradigm</a:t>
            </a:r>
          </a:p>
        </p:txBody>
      </p:sp>
      <p:sp>
        <p:nvSpPr>
          <p:cNvPr id="2" name="Content Placeholder 1"/>
          <p:cNvSpPr>
            <a:spLocks noGrp="1"/>
          </p:cNvSpPr>
          <p:nvPr>
            <p:ph idx="1"/>
          </p:nvPr>
        </p:nvSpPr>
        <p:spPr>
          <a:xfrm>
            <a:off x="457200" y="764704"/>
            <a:ext cx="8229600" cy="5242587"/>
          </a:xfrm>
        </p:spPr>
        <p:txBody>
          <a:bodyPr>
            <a:normAutofit/>
          </a:bodyPr>
          <a:lstStyle/>
          <a:p>
            <a:pPr algn="just">
              <a:lnSpc>
                <a:spcPct val="150000"/>
              </a:lnSpc>
              <a:spcBef>
                <a:spcPts val="0"/>
              </a:spcBef>
              <a:buClrTx/>
              <a:buFont typeface="Wingdings" pitchFamily="2" charset="2"/>
              <a:buChar char="q"/>
            </a:pPr>
            <a:r>
              <a:rPr lang="en-IN" sz="1600" dirty="0">
                <a:latin typeface="Cambria" pitchFamily="18" charset="0"/>
              </a:rPr>
              <a:t>The major objective of object-oriented approach is to eliminate some of the flaws encountered in the procedural approach.</a:t>
            </a:r>
          </a:p>
          <a:p>
            <a:pPr algn="just">
              <a:lnSpc>
                <a:spcPct val="150000"/>
              </a:lnSpc>
              <a:spcBef>
                <a:spcPts val="0"/>
              </a:spcBef>
              <a:buClrTx/>
              <a:buFont typeface="Wingdings" pitchFamily="2" charset="2"/>
              <a:buChar char="q"/>
            </a:pPr>
            <a:r>
              <a:rPr lang="en-IN" sz="1600" dirty="0">
                <a:latin typeface="Cambria" pitchFamily="18" charset="0"/>
              </a:rPr>
              <a:t>OOP treats data as a critical element in the program development and does not allow it to flow freely around the system.</a:t>
            </a:r>
          </a:p>
          <a:p>
            <a:pPr algn="just">
              <a:lnSpc>
                <a:spcPct val="150000"/>
              </a:lnSpc>
              <a:spcBef>
                <a:spcPts val="0"/>
              </a:spcBef>
              <a:buClrTx/>
              <a:buFont typeface="Wingdings" pitchFamily="2" charset="2"/>
              <a:buChar char="q"/>
            </a:pPr>
            <a:r>
              <a:rPr lang="en-IN" sz="1600" dirty="0">
                <a:latin typeface="Cambria" pitchFamily="18" charset="0"/>
              </a:rPr>
              <a:t>It ties data more closely to the functions that operate on it and protects it from unintentional modification by other functions.</a:t>
            </a:r>
          </a:p>
          <a:p>
            <a:pPr algn="just">
              <a:lnSpc>
                <a:spcPct val="150000"/>
              </a:lnSpc>
              <a:spcBef>
                <a:spcPts val="0"/>
              </a:spcBef>
              <a:buClrTx/>
              <a:buFont typeface="Wingdings" pitchFamily="2" charset="2"/>
              <a:buChar char="q"/>
            </a:pPr>
            <a:r>
              <a:rPr lang="en-IN" sz="1600" dirty="0">
                <a:latin typeface="Cambria" pitchFamily="18" charset="0"/>
              </a:rPr>
              <a:t>OOP allows us to decompose a problem into a number of  entities called Objects and then build data and functions (known as methods in Java) around these entities.</a:t>
            </a:r>
          </a:p>
          <a:p>
            <a:pPr algn="just">
              <a:lnSpc>
                <a:spcPct val="150000"/>
              </a:lnSpc>
              <a:spcBef>
                <a:spcPts val="0"/>
              </a:spcBef>
              <a:buClrTx/>
              <a:buFont typeface="Wingdings" pitchFamily="2" charset="2"/>
              <a:buChar char="q"/>
            </a:pPr>
            <a:r>
              <a:rPr lang="en-IN" sz="1600" dirty="0">
                <a:latin typeface="Cambria" pitchFamily="18" charset="0"/>
              </a:rPr>
              <a:t>The combination of data and the methods make up an object.</a:t>
            </a:r>
          </a:p>
          <a:p>
            <a:pPr marL="109728" indent="0" algn="just">
              <a:lnSpc>
                <a:spcPct val="150000"/>
              </a:lnSpc>
              <a:spcBef>
                <a:spcPts val="0"/>
              </a:spcBef>
              <a:buClrTx/>
              <a:buNone/>
            </a:pPr>
            <a:r>
              <a:rPr lang="en-IN" sz="1600" dirty="0">
                <a:latin typeface="Cambria"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38600"/>
            <a:ext cx="42267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3A1B8A46-5E7A-5CB3-FE79-9C9361B4F06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1339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686800" cy="6477000"/>
          </a:xfrm>
        </p:spPr>
        <p:txBody>
          <a:bodyPr>
            <a:normAutofit fontScale="92500" lnSpcReduction="20000"/>
          </a:bodyPr>
          <a:lstStyle/>
          <a:p>
            <a:pPr>
              <a:lnSpc>
                <a:spcPct val="150000"/>
              </a:lnSpc>
              <a:spcBef>
                <a:spcPts val="0"/>
              </a:spcBef>
              <a:buNone/>
            </a:pPr>
            <a:r>
              <a:rPr lang="en-US" sz="1600" b="1" dirty="0">
                <a:latin typeface="Cambria" pitchFamily="18" charset="0"/>
                <a:cs typeface="Lucida Sans Unicode" pitchFamily="34" charset="0"/>
              </a:rPr>
              <a:t>	1.1.2 PRE-FIX INCREMENT OPERATOR:</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 symbol is used to represent Pre-Fix operator, this symbol is used after the operand. In this operator value is incremented first and then assigned to a variable.</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EX:                  int a,b;</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a=10;</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b=++a;</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In the above example first the increment is done then the value of “a” variable is assigned to the variable “b”, so the value of “b” variable is</a:t>
            </a:r>
            <a:r>
              <a:rPr lang="en-US" sz="1600" b="1" u="sng" dirty="0">
                <a:latin typeface="Cambria" pitchFamily="18" charset="0"/>
                <a:cs typeface="Lucida Sans Unicode" pitchFamily="34" charset="0"/>
              </a:rPr>
              <a:t> </a:t>
            </a:r>
            <a:r>
              <a:rPr lang="en-US" sz="1600" dirty="0">
                <a:latin typeface="Cambria" pitchFamily="18" charset="0"/>
                <a:cs typeface="Lucida Sans Unicode" pitchFamily="34" charset="0"/>
              </a:rPr>
              <a:t>“11”.</a:t>
            </a:r>
            <a:endParaRPr lang="en-US" sz="1600" b="1" u="sng" dirty="0">
              <a:latin typeface="Cambria" pitchFamily="18" charset="0"/>
              <a:cs typeface="Lucida Sans Unicode" pitchFamily="34" charset="0"/>
            </a:endParaRPr>
          </a:p>
          <a:p>
            <a:pPr>
              <a:lnSpc>
                <a:spcPct val="150000"/>
              </a:lnSpc>
              <a:spcBef>
                <a:spcPts val="0"/>
              </a:spcBef>
              <a:buNone/>
            </a:pPr>
            <a:r>
              <a:rPr lang="en-US" sz="1600" b="1" dirty="0">
                <a:solidFill>
                  <a:srgbClr val="C00000"/>
                </a:solidFill>
                <a:latin typeface="Cambria" pitchFamily="18" charset="0"/>
                <a:cs typeface="Lucida Sans Unicode" pitchFamily="34" charset="0"/>
              </a:rPr>
              <a:t>1.2  DECREMENT UNARY OPERATOR:</a:t>
            </a:r>
          </a:p>
          <a:p>
            <a:pPr>
              <a:lnSpc>
                <a:spcPct val="150000"/>
              </a:lnSpc>
              <a:spcBef>
                <a:spcPts val="0"/>
              </a:spcBef>
              <a:buNone/>
            </a:pPr>
            <a:r>
              <a:rPr lang="en-US" sz="1600" b="1" dirty="0">
                <a:latin typeface="Cambria" pitchFamily="18" charset="0"/>
                <a:cs typeface="Lucida Sans Unicode" pitchFamily="34" charset="0"/>
              </a:rPr>
              <a:t>                 </a:t>
            </a:r>
            <a:r>
              <a:rPr lang="en-US" sz="1600" dirty="0">
                <a:latin typeface="Cambria" pitchFamily="18" charset="0"/>
                <a:cs typeface="Lucida Sans Unicode" pitchFamily="34" charset="0"/>
              </a:rPr>
              <a:t>“-” symbol is used to decrease the value by one. It has two types:</a:t>
            </a:r>
          </a:p>
          <a:p>
            <a:pPr>
              <a:lnSpc>
                <a:spcPct val="150000"/>
              </a:lnSpc>
              <a:spcBef>
                <a:spcPts val="0"/>
              </a:spcBef>
              <a:buNone/>
            </a:pPr>
            <a:r>
              <a:rPr lang="en-US" sz="1600" dirty="0">
                <a:latin typeface="Cambria" pitchFamily="18" charset="0"/>
                <a:cs typeface="Lucida Sans Unicode" pitchFamily="34" charset="0"/>
              </a:rPr>
              <a:t>        1.Post-fix decrement operator		   </a:t>
            </a:r>
          </a:p>
          <a:p>
            <a:pPr>
              <a:lnSpc>
                <a:spcPct val="150000"/>
              </a:lnSpc>
              <a:spcBef>
                <a:spcPts val="0"/>
              </a:spcBef>
              <a:buNone/>
            </a:pPr>
            <a:r>
              <a:rPr lang="en-US" sz="1600" dirty="0">
                <a:latin typeface="Cambria" pitchFamily="18" charset="0"/>
                <a:cs typeface="Lucida Sans Unicode" pitchFamily="34" charset="0"/>
              </a:rPr>
              <a:t>        2.pre-fix decrement operator</a:t>
            </a:r>
          </a:p>
          <a:p>
            <a:pPr>
              <a:lnSpc>
                <a:spcPct val="150000"/>
              </a:lnSpc>
              <a:spcBef>
                <a:spcPts val="0"/>
              </a:spcBef>
              <a:buNone/>
            </a:pPr>
            <a:r>
              <a:rPr lang="en-US" sz="1600" dirty="0">
                <a:latin typeface="Cambria" pitchFamily="18" charset="0"/>
                <a:cs typeface="Lucida Sans Unicode" pitchFamily="34" charset="0"/>
              </a:rPr>
              <a:t>	 </a:t>
            </a:r>
            <a:r>
              <a:rPr lang="en-US" sz="1600" b="1" dirty="0">
                <a:latin typeface="Cambria" pitchFamily="18" charset="0"/>
                <a:cs typeface="Lucida Sans Unicode" pitchFamily="34" charset="0"/>
              </a:rPr>
              <a:t>1.2.1 POST_FIX DECREMENT OPEATOR: </a:t>
            </a:r>
          </a:p>
          <a:p>
            <a:pPr>
              <a:lnSpc>
                <a:spcPct val="150000"/>
              </a:lnSpc>
              <a:spcBef>
                <a:spcPts val="0"/>
              </a:spcBef>
              <a:buNone/>
            </a:pPr>
            <a:r>
              <a:rPr lang="en-US" sz="1600" dirty="0">
                <a:latin typeface="Cambria" pitchFamily="18" charset="0"/>
                <a:cs typeface="Lucida Sans Unicode" pitchFamily="34" charset="0"/>
              </a:rPr>
              <a:t>                	“-” symbol is used to represent post-fix decrement operator, this symbol is used after the operand. In this operator, value is first assigned to a variable and then decrement the value.</a:t>
            </a:r>
          </a:p>
          <a:p>
            <a:pPr>
              <a:lnSpc>
                <a:spcPct val="150000"/>
              </a:lnSpc>
              <a:spcBef>
                <a:spcPts val="0"/>
              </a:spcBef>
              <a:buNone/>
            </a:pPr>
            <a:r>
              <a:rPr lang="en-US" sz="1600" dirty="0">
                <a:latin typeface="Cambria" pitchFamily="18" charset="0"/>
                <a:cs typeface="Lucida Sans Unicode" pitchFamily="34" charset="0"/>
              </a:rPr>
              <a:t>	 EX:           int a , b;</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a=10;</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b=a--;</a:t>
            </a:r>
            <a:br>
              <a:rPr lang="en-US" sz="1600" dirty="0">
                <a:latin typeface="Cambria" pitchFamily="18" charset="0"/>
                <a:cs typeface="Lucida Sans Unicode" pitchFamily="34" charset="0"/>
              </a:rPr>
            </a:br>
            <a:r>
              <a:rPr lang="en-US" sz="1600" dirty="0">
                <a:latin typeface="Cambria" pitchFamily="18" charset="0"/>
                <a:cs typeface="Lucida Sans Unicode" pitchFamily="34" charset="0"/>
              </a:rPr>
              <a:t>                       In the above example first the value of “a” is assign to the variable ” b”, then decrement the value. So the value of “b” variable is “10”.</a:t>
            </a:r>
          </a:p>
          <a:p>
            <a:pPr marL="109728" indent="0">
              <a:lnSpc>
                <a:spcPct val="150000"/>
              </a:lnSpc>
              <a:spcBef>
                <a:spcPts val="0"/>
              </a:spcBef>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83363951-D68A-AB0F-62B9-866304C98DC5}"/>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23005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00800"/>
          </a:xfrm>
        </p:spPr>
        <p:txBody>
          <a:bodyPr>
            <a:normAutofit/>
          </a:bodyPr>
          <a:lstStyle/>
          <a:p>
            <a:pPr>
              <a:buNone/>
            </a:pPr>
            <a:r>
              <a:rPr lang="en-US" sz="1600" dirty="0">
                <a:latin typeface="Cambria" pitchFamily="18" charset="0"/>
                <a:cs typeface="Lucida Sans Unicode" pitchFamily="34" charset="0"/>
              </a:rPr>
              <a:t>	1.2.2   </a:t>
            </a:r>
            <a:r>
              <a:rPr lang="en-US" sz="1600" u="sng" dirty="0">
                <a:latin typeface="Cambria" pitchFamily="18" charset="0"/>
                <a:cs typeface="Lucida Sans Unicode" pitchFamily="34" charset="0"/>
              </a:rPr>
              <a:t>PRE-FIX DECREMENT OPERATOR:</a:t>
            </a:r>
          </a:p>
          <a:p>
            <a:pPr>
              <a:buNone/>
            </a:pPr>
            <a:r>
              <a:rPr lang="en-US" sz="1600" dirty="0">
                <a:latin typeface="Cambria" pitchFamily="18" charset="0"/>
                <a:cs typeface="Lucida Sans Unicode" pitchFamily="34" charset="0"/>
              </a:rPr>
              <a:t>                    “-” Symbol is used to represent the pre-fix decrement operator. This symbol is used after the operand. In this operator, value is decremented first and then decremented value is used in expression.</a:t>
            </a:r>
          </a:p>
          <a:p>
            <a:pPr>
              <a:buNone/>
            </a:pPr>
            <a:r>
              <a:rPr lang="en-US" sz="1600" dirty="0">
                <a:latin typeface="Cambria" pitchFamily="18" charset="0"/>
                <a:cs typeface="Lucida Sans Unicode" pitchFamily="34" charset="0"/>
              </a:rPr>
              <a:t>	EX:      	        int a,b;</a:t>
            </a:r>
          </a:p>
          <a:p>
            <a:pPr>
              <a:buNone/>
            </a:pPr>
            <a:r>
              <a:rPr lang="en-US" sz="1600" dirty="0">
                <a:latin typeface="Cambria" pitchFamily="18" charset="0"/>
                <a:cs typeface="Lucida Sans Unicode" pitchFamily="34" charset="0"/>
              </a:rPr>
              <a:t>        	         a=10;</a:t>
            </a:r>
          </a:p>
          <a:p>
            <a:pPr>
              <a:buNone/>
            </a:pPr>
            <a:r>
              <a:rPr lang="en-US" sz="1600" dirty="0">
                <a:latin typeface="Cambria" pitchFamily="18" charset="0"/>
                <a:cs typeface="Lucida Sans Unicode" pitchFamily="34" charset="0"/>
              </a:rPr>
              <a:t>	                     b=--a;</a:t>
            </a:r>
          </a:p>
          <a:p>
            <a:pPr>
              <a:buNone/>
            </a:pPr>
            <a:r>
              <a:rPr lang="en-US" sz="1600" dirty="0">
                <a:latin typeface="Cambria" pitchFamily="18" charset="0"/>
                <a:cs typeface="Lucida Sans Unicode" pitchFamily="34" charset="0"/>
              </a:rPr>
              <a:t>                          In the above example first the value of “a” is decrement then assign to the variable “b”. So the value of b variable is “9”.</a:t>
            </a:r>
          </a:p>
          <a:p>
            <a:pPr>
              <a:buAutoNum type="arabicPeriod" startAt="2"/>
            </a:pPr>
            <a:r>
              <a:rPr lang="en-US" sz="1600" b="1" dirty="0">
                <a:solidFill>
                  <a:srgbClr val="0000FF"/>
                </a:solidFill>
                <a:latin typeface="Cambria" pitchFamily="18" charset="0"/>
                <a:cs typeface="Lucida Sans Unicode" pitchFamily="34" charset="0"/>
              </a:rPr>
              <a:t>BINARY OPERATOR:</a:t>
            </a:r>
          </a:p>
          <a:p>
            <a:pPr>
              <a:buNone/>
            </a:pPr>
            <a:r>
              <a:rPr lang="en-US" sz="1600" dirty="0">
                <a:latin typeface="Cambria" pitchFamily="18" charset="0"/>
                <a:cs typeface="Lucida Sans Unicode" pitchFamily="34" charset="0"/>
              </a:rPr>
              <a:t>                   In which we use two operand is called Binary operator. Java supports many types of Binary operators:</a:t>
            </a:r>
          </a:p>
          <a:p>
            <a:pPr>
              <a:buNone/>
            </a:pPr>
            <a:r>
              <a:rPr lang="en-US" sz="1600" dirty="0">
                <a:latin typeface="Cambria" pitchFamily="18" charset="0"/>
                <a:cs typeface="Lucida Sans Unicode" pitchFamily="34" charset="0"/>
              </a:rPr>
              <a:t>                                   *   Assignment operator</a:t>
            </a:r>
          </a:p>
          <a:p>
            <a:pPr>
              <a:buNone/>
            </a:pPr>
            <a:r>
              <a:rPr lang="en-US" sz="1600" dirty="0">
                <a:latin typeface="Cambria" pitchFamily="18" charset="0"/>
                <a:cs typeface="Lucida Sans Unicode" pitchFamily="34" charset="0"/>
              </a:rPr>
              <a:t>                                   *   Arithmetic operator</a:t>
            </a:r>
          </a:p>
          <a:p>
            <a:pPr>
              <a:buNone/>
            </a:pPr>
            <a:r>
              <a:rPr lang="en-US" sz="1600" dirty="0">
                <a:latin typeface="Cambria" pitchFamily="18" charset="0"/>
                <a:cs typeface="Lucida Sans Unicode" pitchFamily="34" charset="0"/>
              </a:rPr>
              <a:t>                                   *   Logical operator</a:t>
            </a:r>
          </a:p>
          <a:p>
            <a:pPr>
              <a:buNone/>
            </a:pPr>
            <a:r>
              <a:rPr lang="en-US" sz="1600" dirty="0">
                <a:latin typeface="Cambria" pitchFamily="18" charset="0"/>
                <a:cs typeface="Lucida Sans Unicode" pitchFamily="34" charset="0"/>
              </a:rPr>
              <a:t>                                   *   Comparison operator</a:t>
            </a:r>
          </a:p>
          <a:p>
            <a:pPr>
              <a:buNone/>
            </a:pPr>
            <a:r>
              <a:rPr lang="en-US" sz="1600" dirty="0">
                <a:latin typeface="Cambria" pitchFamily="18" charset="0"/>
                <a:cs typeface="Lucida Sans Unicode" pitchFamily="34" charset="0"/>
              </a:rPr>
              <a:t>	2.1 </a:t>
            </a:r>
            <a:r>
              <a:rPr lang="en-US" sz="1600" u="sng" dirty="0">
                <a:latin typeface="Cambria" pitchFamily="18" charset="0"/>
                <a:cs typeface="Lucida Sans Unicode" pitchFamily="34" charset="0"/>
              </a:rPr>
              <a:t>ASSIGNMENT OPERATOR</a:t>
            </a:r>
            <a:r>
              <a:rPr lang="en-US" sz="1600" dirty="0">
                <a:latin typeface="Cambria" pitchFamily="18" charset="0"/>
                <a:cs typeface="Lucida Sans Unicode" pitchFamily="34" charset="0"/>
              </a:rPr>
              <a:t>:</a:t>
            </a:r>
          </a:p>
          <a:p>
            <a:pPr>
              <a:buNone/>
            </a:pPr>
            <a:r>
              <a:rPr lang="en-US" sz="1600" dirty="0">
                <a:latin typeface="Cambria" pitchFamily="18" charset="0"/>
                <a:cs typeface="Lucida Sans Unicode" pitchFamily="34" charset="0"/>
              </a:rPr>
              <a:t>                        This operator is used to assign the value. This symbol “=“ is used to assign the value .</a:t>
            </a:r>
          </a:p>
          <a:p>
            <a:pPr>
              <a:buNone/>
            </a:pPr>
            <a:r>
              <a:rPr lang="en-US" sz="1600" dirty="0">
                <a:latin typeface="Cambria" pitchFamily="18" charset="0"/>
                <a:cs typeface="Lucida Sans Unicode" pitchFamily="34" charset="0"/>
              </a:rPr>
              <a:t>        	   EX:               int a=12;</a:t>
            </a:r>
          </a:p>
          <a:p>
            <a:pPr>
              <a:buNone/>
            </a:pPr>
            <a:r>
              <a:rPr lang="en-US" sz="1600" dirty="0">
                <a:latin typeface="Cambria" pitchFamily="18" charset="0"/>
                <a:cs typeface="Lucida Sans Unicode" pitchFamily="34" charset="0"/>
              </a:rPr>
              <a:t>	2.2 </a:t>
            </a:r>
            <a:r>
              <a:rPr lang="en-US" sz="1600" u="sng" dirty="0">
                <a:latin typeface="Cambria" pitchFamily="18" charset="0"/>
                <a:cs typeface="Lucida Sans Unicode" pitchFamily="34" charset="0"/>
              </a:rPr>
              <a:t>ARITHMETIC OPERATOR</a:t>
            </a:r>
            <a:r>
              <a:rPr lang="en-US" sz="1600" dirty="0">
                <a:latin typeface="Cambria" pitchFamily="18" charset="0"/>
                <a:cs typeface="Lucida Sans Unicode" pitchFamily="34" charset="0"/>
              </a:rPr>
              <a:t>:</a:t>
            </a:r>
          </a:p>
          <a:p>
            <a:pPr>
              <a:buNone/>
            </a:pPr>
            <a:r>
              <a:rPr lang="en-US" sz="1600" dirty="0">
                <a:latin typeface="Cambria" pitchFamily="18" charset="0"/>
                <a:cs typeface="Lucida Sans Unicode" pitchFamily="34" charset="0"/>
              </a:rPr>
              <a:t>                        This operator is used to perform mathematical operand. Arithmetic operator are:</a:t>
            </a:r>
          </a:p>
          <a:p>
            <a:pPr>
              <a:buNone/>
            </a:pPr>
            <a:r>
              <a:rPr lang="en-US" sz="1600" b="1" u="sng" dirty="0">
                <a:latin typeface="Cambria" pitchFamily="18" charset="0"/>
              </a:rPr>
              <a:t>                          </a:t>
            </a:r>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991B848C-2606-2C7A-124B-DA023B17318E}"/>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835701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00795680"/>
              </p:ext>
            </p:extLst>
          </p:nvPr>
        </p:nvGraphicFramePr>
        <p:xfrm>
          <a:off x="457200" y="549275"/>
          <a:ext cx="8229600" cy="5567368"/>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3209528">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277218">
                <a:tc>
                  <a:txBody>
                    <a:bodyPr/>
                    <a:lstStyle/>
                    <a:p>
                      <a:endParaRPr lang="en-IN" sz="1400" dirty="0"/>
                    </a:p>
                  </a:txBody>
                  <a:tcPr/>
                </a:tc>
                <a:tc>
                  <a:txBody>
                    <a:bodyPr/>
                    <a:lstStyle/>
                    <a:p>
                      <a:r>
                        <a:rPr lang="en-IN" sz="1400" dirty="0"/>
                        <a:t>Operators</a:t>
                      </a:r>
                    </a:p>
                  </a:txBody>
                  <a:tcPr/>
                </a:tc>
                <a:tc>
                  <a:txBody>
                    <a:bodyPr/>
                    <a:lstStyle/>
                    <a:p>
                      <a:r>
                        <a:rPr lang="en-IN" sz="1400" dirty="0"/>
                        <a:t>Description</a:t>
                      </a:r>
                    </a:p>
                  </a:txBody>
                  <a:tcPr/>
                </a:tc>
                <a:tc>
                  <a:txBody>
                    <a:bodyPr/>
                    <a:lstStyle/>
                    <a:p>
                      <a:r>
                        <a:rPr lang="en-IN" sz="1400" dirty="0"/>
                        <a:t>Use</a:t>
                      </a:r>
                    </a:p>
                  </a:txBody>
                  <a:tcPr/>
                </a:tc>
                <a:extLst>
                  <a:ext uri="{0D108BD9-81ED-4DB2-BD59-A6C34878D82A}">
                    <a16:rowId xmlns:a16="http://schemas.microsoft.com/office/drawing/2014/main" val="10000"/>
                  </a:ext>
                </a:extLst>
              </a:tr>
              <a:tr h="1081151">
                <a:tc>
                  <a:txBody>
                    <a:bodyPr/>
                    <a:lstStyle/>
                    <a:p>
                      <a:r>
                        <a:rPr lang="en-IN" dirty="0"/>
                        <a:t>1.</a:t>
                      </a:r>
                    </a:p>
                  </a:txBody>
                  <a:tcPr/>
                </a:tc>
                <a:tc>
                  <a:txBody>
                    <a:bodyPr/>
                    <a:lstStyle/>
                    <a:p>
                      <a:r>
                        <a:rPr kumimoji="0" lang="en-IN" sz="1800" b="0" i="0" u="none" strike="noStrike" kern="1200" baseline="0" dirty="0">
                          <a:solidFill>
                            <a:schemeClr val="dk1"/>
                          </a:solidFill>
                          <a:latin typeface="+mn-lt"/>
                          <a:ea typeface="+mn-ea"/>
                          <a:cs typeface="+mn-cs"/>
                        </a:rPr>
                        <a:t>Additional operator (“+”) : </a:t>
                      </a:r>
                    </a:p>
                  </a:txBody>
                  <a:tcPr/>
                </a:tc>
                <a:tc>
                  <a:txBody>
                    <a:bodyPr/>
                    <a:lstStyle/>
                    <a:p>
                      <a:r>
                        <a:rPr kumimoji="0" lang="en-IN" sz="1800" b="0" i="0" u="none" strike="noStrike" kern="1200" baseline="0" dirty="0">
                          <a:solidFill>
                            <a:schemeClr val="dk1"/>
                          </a:solidFill>
                          <a:latin typeface="+mn-lt"/>
                          <a:ea typeface="+mn-ea"/>
                          <a:cs typeface="+mn-cs"/>
                        </a:rPr>
                        <a:t>Used to add the value of two operand. </a:t>
                      </a:r>
                    </a:p>
                    <a:p>
                      <a:r>
                        <a:rPr kumimoji="0" lang="en-IN" sz="1800" b="0" i="0" u="none" strike="noStrike" kern="1200" baseline="0" dirty="0">
                          <a:solidFill>
                            <a:schemeClr val="dk1"/>
                          </a:solidFill>
                          <a:latin typeface="+mn-lt"/>
                          <a:ea typeface="+mn-ea"/>
                          <a:cs typeface="+mn-cs"/>
                        </a:rPr>
                        <a:t>  </a:t>
                      </a:r>
                    </a:p>
                    <a:p>
                      <a:endParaRPr lang="en-IN" dirty="0"/>
                    </a:p>
                  </a:txBody>
                  <a:tcPr/>
                </a:tc>
                <a:tc>
                  <a:txBody>
                    <a:bodyPr/>
                    <a:lstStyle/>
                    <a:p>
                      <a:r>
                        <a:rPr kumimoji="0" lang="en-IN" sz="1800" b="0" i="0" u="none" strike="noStrike" kern="1200" baseline="0" dirty="0">
                          <a:solidFill>
                            <a:schemeClr val="dk1"/>
                          </a:solidFill>
                          <a:latin typeface="+mn-lt"/>
                          <a:ea typeface="+mn-ea"/>
                          <a:cs typeface="+mn-cs"/>
                        </a:rPr>
                        <a:t>a+b </a:t>
                      </a:r>
                    </a:p>
                    <a:p>
                      <a:r>
                        <a:rPr kumimoji="0" lang="en-IN"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r h="831655">
                <a:tc>
                  <a:txBody>
                    <a:bodyPr/>
                    <a:lstStyle/>
                    <a:p>
                      <a:r>
                        <a:rPr lang="en-IN" dirty="0"/>
                        <a:t>2.</a:t>
                      </a:r>
                    </a:p>
                  </a:txBody>
                  <a:tcPr/>
                </a:tc>
                <a:tc>
                  <a:txBody>
                    <a:bodyPr/>
                    <a:lstStyle/>
                    <a:p>
                      <a:r>
                        <a:rPr kumimoji="0" lang="en-IN" sz="1800" b="0" i="0" u="none" strike="noStrike" kern="1200" baseline="0" dirty="0">
                          <a:solidFill>
                            <a:schemeClr val="dk1"/>
                          </a:solidFill>
                          <a:latin typeface="+mn-lt"/>
                          <a:ea typeface="+mn-ea"/>
                          <a:cs typeface="+mn-cs"/>
                        </a:rPr>
                        <a:t>Subtract operator (“-“) : </a:t>
                      </a:r>
                    </a:p>
                  </a:txBody>
                  <a:tcPr/>
                </a:tc>
                <a:tc>
                  <a:txBody>
                    <a:bodyPr/>
                    <a:lstStyle/>
                    <a:p>
                      <a:r>
                        <a:rPr kumimoji="0" lang="en-IN" sz="1800" b="0" i="0" u="none" strike="noStrike" kern="1200" baseline="0" dirty="0">
                          <a:solidFill>
                            <a:schemeClr val="dk1"/>
                          </a:solidFill>
                          <a:latin typeface="+mn-lt"/>
                          <a:ea typeface="+mn-ea"/>
                          <a:cs typeface="+mn-cs"/>
                        </a:rPr>
                        <a:t>Used to subtract the value of two operand. </a:t>
                      </a:r>
                    </a:p>
                    <a:p>
                      <a:r>
                        <a:rPr kumimoji="0" lang="en-IN" sz="1800" b="0" i="0" u="none" strike="noStrike" kern="1200" baseline="0" dirty="0">
                          <a:solidFill>
                            <a:schemeClr val="dk1"/>
                          </a:solidFill>
                          <a:latin typeface="+mn-lt"/>
                          <a:ea typeface="+mn-ea"/>
                          <a:cs typeface="+mn-cs"/>
                        </a:rPr>
                        <a:t> </a:t>
                      </a:r>
                      <a:endParaRPr lang="en-IN" dirty="0"/>
                    </a:p>
                  </a:txBody>
                  <a:tcPr/>
                </a:tc>
                <a:tc>
                  <a:txBody>
                    <a:bodyPr/>
                    <a:lstStyle/>
                    <a:p>
                      <a:r>
                        <a:rPr kumimoji="0" lang="en-IN" sz="1800" b="0" i="0" u="none" strike="noStrike" kern="1200" baseline="0" dirty="0">
                          <a:solidFill>
                            <a:schemeClr val="dk1"/>
                          </a:solidFill>
                          <a:latin typeface="+mn-lt"/>
                          <a:ea typeface="+mn-ea"/>
                          <a:cs typeface="+mn-cs"/>
                        </a:rPr>
                        <a:t>a-b</a:t>
                      </a:r>
                      <a:endParaRPr lang="en-IN" dirty="0"/>
                    </a:p>
                  </a:txBody>
                  <a:tcPr/>
                </a:tc>
                <a:extLst>
                  <a:ext uri="{0D108BD9-81ED-4DB2-BD59-A6C34878D82A}">
                    <a16:rowId xmlns:a16="http://schemas.microsoft.com/office/drawing/2014/main" val="10002"/>
                  </a:ext>
                </a:extLst>
              </a:tr>
              <a:tr h="831655">
                <a:tc>
                  <a:txBody>
                    <a:bodyPr/>
                    <a:lstStyle/>
                    <a:p>
                      <a:r>
                        <a:rPr lang="en-IN" dirty="0"/>
                        <a:t>3.</a:t>
                      </a:r>
                    </a:p>
                  </a:txBody>
                  <a:tcPr/>
                </a:tc>
                <a:tc>
                  <a:txBody>
                    <a:bodyPr/>
                    <a:lstStyle/>
                    <a:p>
                      <a:r>
                        <a:rPr kumimoji="0" lang="en-IN" sz="1800" b="0" i="0" u="none" strike="noStrike" kern="1200" baseline="0" dirty="0">
                          <a:solidFill>
                            <a:schemeClr val="dk1"/>
                          </a:solidFill>
                          <a:latin typeface="+mn-lt"/>
                          <a:ea typeface="+mn-ea"/>
                          <a:cs typeface="+mn-cs"/>
                        </a:rPr>
                        <a:t>Multiply operator (“*”) :   </a:t>
                      </a:r>
                    </a:p>
                    <a:p>
                      <a:endParaRPr lang="en-IN" dirty="0"/>
                    </a:p>
                  </a:txBody>
                  <a:tcPr/>
                </a:tc>
                <a:tc>
                  <a:txBody>
                    <a:bodyPr/>
                    <a:lstStyle/>
                    <a:p>
                      <a:r>
                        <a:rPr kumimoji="0" lang="en-IN" sz="1800" b="0" i="0" u="none" strike="noStrike" kern="1200" baseline="0" dirty="0">
                          <a:solidFill>
                            <a:schemeClr val="dk1"/>
                          </a:solidFill>
                          <a:latin typeface="+mn-lt"/>
                          <a:ea typeface="+mn-ea"/>
                          <a:cs typeface="+mn-cs"/>
                        </a:rPr>
                        <a:t>Used to multiply the value of two operand. </a:t>
                      </a:r>
                    </a:p>
                    <a:p>
                      <a:r>
                        <a:rPr kumimoji="0" lang="en-IN" sz="1800" b="0" i="0" u="none" strike="noStrike" kern="1200" baseline="0" dirty="0">
                          <a:solidFill>
                            <a:schemeClr val="dk1"/>
                          </a:solidFill>
                          <a:latin typeface="+mn-lt"/>
                          <a:ea typeface="+mn-ea"/>
                          <a:cs typeface="+mn-cs"/>
                        </a:rPr>
                        <a:t> </a:t>
                      </a:r>
                      <a:endParaRPr lang="en-IN" dirty="0"/>
                    </a:p>
                  </a:txBody>
                  <a:tcPr/>
                </a:tc>
                <a:tc>
                  <a:txBody>
                    <a:bodyPr/>
                    <a:lstStyle/>
                    <a:p>
                      <a:r>
                        <a:rPr kumimoji="0" lang="en-IN" sz="1800" b="0" i="0" u="none" strike="noStrike" kern="1200" baseline="0" dirty="0">
                          <a:solidFill>
                            <a:schemeClr val="dk1"/>
                          </a:solidFill>
                          <a:latin typeface="+mn-lt"/>
                          <a:ea typeface="+mn-ea"/>
                          <a:cs typeface="+mn-cs"/>
                        </a:rPr>
                        <a:t>a*b</a:t>
                      </a:r>
                      <a:endParaRPr lang="en-IN" dirty="0"/>
                    </a:p>
                  </a:txBody>
                  <a:tcPr/>
                </a:tc>
                <a:extLst>
                  <a:ext uri="{0D108BD9-81ED-4DB2-BD59-A6C34878D82A}">
                    <a16:rowId xmlns:a16="http://schemas.microsoft.com/office/drawing/2014/main" val="10003"/>
                  </a:ext>
                </a:extLst>
              </a:tr>
              <a:tr h="831655">
                <a:tc>
                  <a:txBody>
                    <a:bodyPr/>
                    <a:lstStyle/>
                    <a:p>
                      <a:r>
                        <a:rPr lang="en-IN" dirty="0"/>
                        <a:t>4.</a:t>
                      </a:r>
                    </a:p>
                  </a:txBody>
                  <a:tcPr/>
                </a:tc>
                <a:tc>
                  <a:txBody>
                    <a:bodyPr/>
                    <a:lstStyle/>
                    <a:p>
                      <a:r>
                        <a:rPr kumimoji="0" lang="en-IN" sz="1800" b="0" i="0" u="none" strike="noStrike" kern="1200" baseline="0" dirty="0">
                          <a:solidFill>
                            <a:schemeClr val="dk1"/>
                          </a:solidFill>
                          <a:latin typeface="+mn-lt"/>
                          <a:ea typeface="+mn-ea"/>
                          <a:cs typeface="+mn-cs"/>
                        </a:rPr>
                        <a:t>Division operator (“/”) :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baseline="0" dirty="0">
                          <a:solidFill>
                            <a:schemeClr val="dk1"/>
                          </a:solidFill>
                          <a:latin typeface="+mn-lt"/>
                          <a:ea typeface="+mn-ea"/>
                          <a:cs typeface="+mn-cs"/>
                        </a:rPr>
                        <a:t>Used to divide the value of two operand. </a:t>
                      </a:r>
                    </a:p>
                    <a:p>
                      <a:endParaRPr lang="en-IN" dirty="0"/>
                    </a:p>
                  </a:txBody>
                  <a:tcPr/>
                </a:tc>
                <a:tc>
                  <a:txBody>
                    <a:bodyPr/>
                    <a:lstStyle/>
                    <a:p>
                      <a:r>
                        <a:rPr kumimoji="0" lang="en-IN" sz="1800" b="0" i="0" u="none" strike="noStrike" kern="1200" baseline="0" dirty="0">
                          <a:solidFill>
                            <a:schemeClr val="dk1"/>
                          </a:solidFill>
                          <a:latin typeface="+mn-lt"/>
                          <a:ea typeface="+mn-ea"/>
                          <a:cs typeface="+mn-cs"/>
                        </a:rPr>
                        <a:t>a/b</a:t>
                      </a:r>
                      <a:endParaRPr lang="en-IN" dirty="0"/>
                    </a:p>
                  </a:txBody>
                  <a:tcPr/>
                </a:tc>
                <a:extLst>
                  <a:ext uri="{0D108BD9-81ED-4DB2-BD59-A6C34878D82A}">
                    <a16:rowId xmlns:a16="http://schemas.microsoft.com/office/drawing/2014/main" val="10004"/>
                  </a:ext>
                </a:extLst>
              </a:tr>
              <a:tr h="1330648">
                <a:tc>
                  <a:txBody>
                    <a:bodyPr/>
                    <a:lstStyle/>
                    <a:p>
                      <a:r>
                        <a:rPr lang="en-IN" dirty="0"/>
                        <a:t>5.</a:t>
                      </a:r>
                    </a:p>
                  </a:txBody>
                  <a:tcPr/>
                </a:tc>
                <a:tc>
                  <a:txBody>
                    <a:bodyPr/>
                    <a:lstStyle/>
                    <a:p>
                      <a:r>
                        <a:rPr kumimoji="0" lang="en-IN" sz="1800" b="0" i="0" u="none" strike="noStrike" kern="1200" baseline="0" dirty="0">
                          <a:solidFill>
                            <a:schemeClr val="dk1"/>
                          </a:solidFill>
                          <a:latin typeface="+mn-lt"/>
                          <a:ea typeface="+mn-ea"/>
                          <a:cs typeface="+mn-cs"/>
                        </a:rPr>
                        <a:t>Modulus operator(“%”) :  </a:t>
                      </a:r>
                    </a:p>
                    <a:p>
                      <a:r>
                        <a:rPr kumimoji="0" lang="en-IN" sz="1800" b="0" i="0" u="none" strike="noStrike" kern="1200" baseline="0" dirty="0">
                          <a:solidFill>
                            <a:schemeClr val="dk1"/>
                          </a:solidFill>
                          <a:latin typeface="+mn-lt"/>
                          <a:ea typeface="+mn-ea"/>
                          <a:cs typeface="+mn-cs"/>
                        </a:rPr>
                        <a:t> </a:t>
                      </a:r>
                    </a:p>
                  </a:txBody>
                  <a:tcPr/>
                </a:tc>
                <a:tc>
                  <a:txBody>
                    <a:bodyPr/>
                    <a:lstStyle/>
                    <a:p>
                      <a:r>
                        <a:rPr kumimoji="0" lang="en-IN" sz="1800" b="0" i="0" u="none" strike="noStrike" kern="1200" baseline="0" dirty="0">
                          <a:solidFill>
                            <a:schemeClr val="dk1"/>
                          </a:solidFill>
                          <a:latin typeface="+mn-lt"/>
                          <a:ea typeface="+mn-ea"/>
                          <a:cs typeface="+mn-cs"/>
                        </a:rPr>
                        <a:t>Used returns the remainder of a division operation.  </a:t>
                      </a:r>
                      <a:endParaRPr lang="en-IN" dirty="0"/>
                    </a:p>
                  </a:txBody>
                  <a:tcPr/>
                </a:tc>
                <a:tc>
                  <a:txBody>
                    <a:bodyPr/>
                    <a:lstStyle/>
                    <a:p>
                      <a:r>
                        <a:rPr kumimoji="0" lang="en-IN" sz="1800" b="0" i="0" u="none" strike="noStrike" kern="1200" baseline="0" dirty="0">
                          <a:solidFill>
                            <a:schemeClr val="dk1"/>
                          </a:solidFill>
                          <a:latin typeface="+mn-lt"/>
                          <a:ea typeface="+mn-ea"/>
                          <a:cs typeface="+mn-cs"/>
                        </a:rPr>
                        <a:t>a%b</a:t>
                      </a:r>
                      <a:endParaRPr lang="en-IN" dirty="0"/>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01102FAD-7ECB-60C0-4132-6EE1BCD1DA7F}"/>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17570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382000" cy="5854891"/>
          </a:xfrm>
        </p:spPr>
        <p:txBody>
          <a:bodyPr>
            <a:normAutofit/>
          </a:bodyPr>
          <a:lstStyle/>
          <a:p>
            <a:pPr>
              <a:lnSpc>
                <a:spcPct val="150000"/>
              </a:lnSpc>
              <a:spcBef>
                <a:spcPts val="0"/>
              </a:spcBef>
              <a:buNone/>
            </a:pPr>
            <a:r>
              <a:rPr lang="en-US" sz="1600" b="1" dirty="0">
                <a:solidFill>
                  <a:srgbClr val="0000FF"/>
                </a:solidFill>
                <a:latin typeface="Cambria" pitchFamily="18" charset="0"/>
                <a:cs typeface="Lucida Sans Unicode" pitchFamily="34" charset="0"/>
              </a:rPr>
              <a:t>LOGICAL OPERATOR</a:t>
            </a:r>
            <a:r>
              <a:rPr lang="en-US" sz="1600" dirty="0">
                <a:solidFill>
                  <a:srgbClr val="0000FF"/>
                </a:solidFill>
                <a:latin typeface="Cambria" pitchFamily="18" charset="0"/>
                <a:cs typeface="Lucida Sans Unicode" pitchFamily="34" charset="0"/>
              </a:rPr>
              <a:t>:</a:t>
            </a:r>
          </a:p>
          <a:p>
            <a:pPr>
              <a:lnSpc>
                <a:spcPct val="150000"/>
              </a:lnSpc>
              <a:spcBef>
                <a:spcPts val="0"/>
              </a:spcBef>
              <a:buNone/>
            </a:pPr>
            <a:r>
              <a:rPr lang="en-US" sz="1600" dirty="0">
                <a:latin typeface="Cambria" pitchFamily="18" charset="0"/>
                <a:cs typeface="Lucida Sans Unicode" pitchFamily="34" charset="0"/>
              </a:rPr>
              <a:t>             The logical operator ||(conditional-OR),&amp;&amp;(conditional-AND),!(conditional-NOT) operates  on boolean expressions, here’s how they work:</a:t>
            </a:r>
          </a:p>
          <a:p>
            <a:pPr>
              <a:lnSpc>
                <a:spcPct val="150000"/>
              </a:lnSpc>
              <a:spcBef>
                <a:spcPts val="0"/>
              </a:spcBef>
              <a:buNone/>
            </a:pPr>
            <a:r>
              <a:rPr lang="en-US" sz="1600" dirty="0">
                <a:latin typeface="Cambria" pitchFamily="18" charset="0"/>
              </a:rPr>
              <a:t>                                                     JAVA LOGICAL OPERATORS</a:t>
            </a:r>
          </a:p>
          <a:p>
            <a:pPr marL="109728" indent="0">
              <a:lnSpc>
                <a:spcPct val="150000"/>
              </a:lnSpc>
              <a:spcBef>
                <a:spcPts val="0"/>
              </a:spcBef>
              <a:buNone/>
            </a:pPr>
            <a:endParaRPr lang="en-IN" sz="1600"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778524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C6F8057D-31ED-2D49-94B7-9D27C6EA19C8}"/>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586528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5943600"/>
          </a:xfrm>
        </p:spPr>
        <p:txBody>
          <a:bodyPr>
            <a:normAutofit fontScale="62500" lnSpcReduction="20000"/>
          </a:bodyPr>
          <a:lstStyle/>
          <a:p>
            <a:pPr marL="4763" indent="-4763">
              <a:lnSpc>
                <a:spcPct val="170000"/>
              </a:lnSpc>
              <a:spcBef>
                <a:spcPts val="0"/>
              </a:spcBef>
              <a:buNone/>
            </a:pPr>
            <a:r>
              <a:rPr lang="en-US" sz="1400" dirty="0">
                <a:cs typeface="Lucida Sans Unicode" pitchFamily="34" charset="0"/>
              </a:rPr>
              <a:t>EX</a:t>
            </a:r>
            <a:r>
              <a:rPr lang="en-US" sz="2000" dirty="0">
                <a:latin typeface="Cambria" pitchFamily="18" charset="0"/>
                <a:cs typeface="Lucida Sans Unicode" pitchFamily="34" charset="0"/>
              </a:rPr>
              <a:t>:             int number1=1,number2=2,number3=9;</a:t>
            </a:r>
          </a:p>
          <a:p>
            <a:pPr marL="4763" indent="-4763">
              <a:lnSpc>
                <a:spcPct val="170000"/>
              </a:lnSpc>
              <a:spcBef>
                <a:spcPts val="0"/>
              </a:spcBef>
              <a:buNone/>
            </a:pPr>
            <a:r>
              <a:rPr lang="en-US" sz="2000" dirty="0">
                <a:latin typeface="Cambria" pitchFamily="18" charset="0"/>
                <a:cs typeface="Lucida Sans Unicode" pitchFamily="34" charset="0"/>
              </a:rPr>
              <a:t>                    boolean result;</a:t>
            </a:r>
          </a:p>
          <a:p>
            <a:pPr marL="4763" indent="-4763">
              <a:lnSpc>
                <a:spcPct val="170000"/>
              </a:lnSpc>
              <a:spcBef>
                <a:spcPts val="0"/>
              </a:spcBef>
              <a:buNone/>
            </a:pPr>
            <a:r>
              <a:rPr lang="en-US" sz="2000" dirty="0">
                <a:latin typeface="Cambria" pitchFamily="18" charset="0"/>
                <a:cs typeface="Lucida Sans Unicode" pitchFamily="34" charset="0"/>
              </a:rPr>
              <a:t>                    result=(number1&gt;number2)&amp;&amp;(number3&gt;number1)</a:t>
            </a:r>
          </a:p>
          <a:p>
            <a:pPr marL="4763" indent="-4763">
              <a:lnSpc>
                <a:spcPct val="170000"/>
              </a:lnSpc>
              <a:spcBef>
                <a:spcPts val="0"/>
              </a:spcBef>
              <a:buNone/>
            </a:pPr>
            <a:r>
              <a:rPr lang="en-US" sz="2000" dirty="0">
                <a:latin typeface="Cambria" pitchFamily="18" charset="0"/>
                <a:cs typeface="Lucida Sans Unicode" pitchFamily="34" charset="0"/>
              </a:rPr>
              <a:t> </a:t>
            </a:r>
            <a:r>
              <a:rPr lang="en-US" sz="2000" b="1" dirty="0">
                <a:solidFill>
                  <a:srgbClr val="C00000"/>
                </a:solidFill>
                <a:latin typeface="Cambria" pitchFamily="18" charset="0"/>
                <a:cs typeface="Lucida Sans Unicode" pitchFamily="34" charset="0"/>
              </a:rPr>
              <a:t>LOGICAL NOT OPERATOR</a:t>
            </a:r>
            <a:r>
              <a:rPr lang="en-US" sz="2000" dirty="0">
                <a:solidFill>
                  <a:srgbClr val="C00000"/>
                </a:solidFill>
                <a:latin typeface="Cambria" pitchFamily="18" charset="0"/>
                <a:cs typeface="Lucida Sans Unicode" pitchFamily="34" charset="0"/>
              </a:rPr>
              <a:t>:</a:t>
            </a:r>
          </a:p>
          <a:p>
            <a:pPr marL="627063" indent="-227013" algn="just">
              <a:lnSpc>
                <a:spcPct val="170000"/>
              </a:lnSpc>
              <a:spcBef>
                <a:spcPts val="0"/>
              </a:spcBef>
              <a:buFont typeface="Wingdings" pitchFamily="2" charset="2"/>
              <a:buChar char="Ø"/>
            </a:pPr>
            <a:r>
              <a:rPr lang="en-US" sz="2000" dirty="0">
                <a:latin typeface="Cambria" pitchFamily="18" charset="0"/>
                <a:cs typeface="Lucida Sans Unicode" pitchFamily="34" charset="0"/>
              </a:rPr>
              <a:t>Logical NOT operator is used to reverse the logical state of its operand. If a condition is true then </a:t>
            </a:r>
          </a:p>
          <a:p>
            <a:pPr marL="627063" indent="-227013" algn="just">
              <a:lnSpc>
                <a:spcPct val="170000"/>
              </a:lnSpc>
              <a:spcBef>
                <a:spcPts val="0"/>
              </a:spcBef>
              <a:buNone/>
            </a:pPr>
            <a:r>
              <a:rPr lang="en-US" sz="2000" dirty="0">
                <a:latin typeface="Cambria" pitchFamily="18" charset="0"/>
                <a:cs typeface="Lucida Sans Unicode" pitchFamily="34" charset="0"/>
              </a:rPr>
              <a:t>	logical NOT operator will make false. If a condition is false then Logical NOT operator will make true. </a:t>
            </a:r>
          </a:p>
          <a:p>
            <a:pPr marL="627063" indent="-227013" algn="just">
              <a:lnSpc>
                <a:spcPct val="170000"/>
              </a:lnSpc>
              <a:spcBef>
                <a:spcPts val="0"/>
              </a:spcBef>
              <a:buFont typeface="Wingdings" pitchFamily="2" charset="2"/>
              <a:buChar char="Ø"/>
            </a:pPr>
            <a:r>
              <a:rPr lang="en-US" sz="2000" dirty="0">
                <a:latin typeface="Cambria" pitchFamily="18" charset="0"/>
                <a:cs typeface="Lucida Sans Unicode" pitchFamily="34" charset="0"/>
              </a:rPr>
              <a:t>Then NOT operator is probably the easiest to understand. It is simply the opposite of what the condition says.</a:t>
            </a:r>
          </a:p>
          <a:p>
            <a:pPr marL="4763" indent="-4763">
              <a:lnSpc>
                <a:spcPct val="170000"/>
              </a:lnSpc>
              <a:spcBef>
                <a:spcPts val="0"/>
              </a:spcBef>
              <a:buNone/>
            </a:pPr>
            <a:r>
              <a:rPr lang="en-US" sz="2000" dirty="0">
                <a:latin typeface="Cambria" pitchFamily="18" charset="0"/>
                <a:cs typeface="Lucida Sans Unicode" pitchFamily="34" charset="0"/>
              </a:rPr>
              <a:t>		EX:            	</a:t>
            </a:r>
            <a:r>
              <a:rPr lang="en-US" sz="2000" dirty="0" err="1">
                <a:latin typeface="Cambria" pitchFamily="18" charset="0"/>
                <a:cs typeface="Lucida Sans Unicode" pitchFamily="34" charset="0"/>
              </a:rPr>
              <a:t>boolean</a:t>
            </a:r>
            <a:r>
              <a:rPr lang="en-US" sz="2000" dirty="0">
                <a:latin typeface="Cambria" pitchFamily="18" charset="0"/>
                <a:cs typeface="Lucida Sans Unicode" pitchFamily="34" charset="0"/>
              </a:rPr>
              <a:t> a=true;</a:t>
            </a:r>
          </a:p>
          <a:p>
            <a:pPr marL="4763" indent="-4763">
              <a:lnSpc>
                <a:spcPct val="170000"/>
              </a:lnSpc>
              <a:spcBef>
                <a:spcPts val="0"/>
              </a:spcBef>
              <a:buNone/>
            </a:pPr>
            <a:r>
              <a:rPr lang="en-US" sz="2000" dirty="0">
                <a:latin typeface="Cambria" pitchFamily="18" charset="0"/>
                <a:cs typeface="Lucida Sans Unicode" pitchFamily="34" charset="0"/>
              </a:rPr>
              <a:t>			 if(!a)</a:t>
            </a:r>
          </a:p>
          <a:p>
            <a:pPr marL="4763" indent="-4763">
              <a:lnSpc>
                <a:spcPct val="170000"/>
              </a:lnSpc>
              <a:spcBef>
                <a:spcPts val="0"/>
              </a:spcBef>
              <a:buNone/>
            </a:pPr>
            <a:r>
              <a:rPr lang="en-US" sz="2000" dirty="0">
                <a:latin typeface="Cambria" pitchFamily="18" charset="0"/>
                <a:cs typeface="Lucida Sans Unicode" pitchFamily="34" charset="0"/>
              </a:rPr>
              <a:t>        	              	 System.out.println(“u r win”);</a:t>
            </a:r>
          </a:p>
          <a:p>
            <a:pPr marL="4763" indent="-4763">
              <a:lnSpc>
                <a:spcPct val="170000"/>
              </a:lnSpc>
              <a:spcBef>
                <a:spcPts val="0"/>
              </a:spcBef>
              <a:buNone/>
            </a:pPr>
            <a:r>
              <a:rPr lang="en-US" sz="2000" dirty="0">
                <a:latin typeface="Cambria" pitchFamily="18" charset="0"/>
                <a:cs typeface="Lucida Sans Unicode" pitchFamily="34" charset="0"/>
              </a:rPr>
              <a:t>		                    	else</a:t>
            </a:r>
          </a:p>
          <a:p>
            <a:pPr marL="4763" indent="-4763">
              <a:lnSpc>
                <a:spcPct val="170000"/>
              </a:lnSpc>
              <a:spcBef>
                <a:spcPts val="0"/>
              </a:spcBef>
              <a:buNone/>
            </a:pPr>
            <a:r>
              <a:rPr lang="en-US" sz="2000" dirty="0">
                <a:latin typeface="Cambria" pitchFamily="18" charset="0"/>
                <a:cs typeface="Lucida Sans Unicode" pitchFamily="34" charset="0"/>
              </a:rPr>
              <a:t>        		</a:t>
            </a:r>
            <a:r>
              <a:rPr lang="en-US" sz="2000" dirty="0" err="1">
                <a:latin typeface="Cambria" pitchFamily="18" charset="0"/>
                <a:cs typeface="Lucida Sans Unicode" pitchFamily="34" charset="0"/>
              </a:rPr>
              <a:t>System.out.println</a:t>
            </a:r>
            <a:r>
              <a:rPr lang="en-US" sz="2000" dirty="0">
                <a:latin typeface="Cambria" pitchFamily="18" charset="0"/>
                <a:cs typeface="Lucida Sans Unicode" pitchFamily="34" charset="0"/>
              </a:rPr>
              <a:t>(“u r not win”);</a:t>
            </a:r>
          </a:p>
          <a:p>
            <a:pPr marL="627063" indent="-227013">
              <a:lnSpc>
                <a:spcPct val="170000"/>
              </a:lnSpc>
              <a:spcBef>
                <a:spcPts val="0"/>
              </a:spcBef>
              <a:buFont typeface="Wingdings" pitchFamily="2" charset="2"/>
              <a:buChar char="Ø"/>
            </a:pPr>
            <a:r>
              <a:rPr lang="en-US" sz="2000" dirty="0">
                <a:latin typeface="Cambria" pitchFamily="18" charset="0"/>
                <a:cs typeface="Lucida Sans Unicode" pitchFamily="34" charset="0"/>
              </a:rPr>
              <a:t> In above example “if not true” is asking if the variable “a” variable is not true, otherwise known as false.</a:t>
            </a:r>
          </a:p>
          <a:p>
            <a:pPr marL="627063" indent="-227013">
              <a:lnSpc>
                <a:spcPct val="170000"/>
              </a:lnSpc>
              <a:spcBef>
                <a:spcPts val="0"/>
              </a:spcBef>
              <a:buFont typeface="Wingdings" pitchFamily="2" charset="2"/>
              <a:buChar char="Ø"/>
            </a:pPr>
            <a:r>
              <a:rPr lang="en-US" sz="2000" dirty="0">
                <a:latin typeface="Cambria" pitchFamily="18" charset="0"/>
                <a:cs typeface="Lucida Sans Unicode" pitchFamily="34" charset="0"/>
              </a:rPr>
              <a:t> If “a” variable is false, java will displays ”u r win” “a” variable is not true , so that code will not execute, then the else part is execute shown in output.</a:t>
            </a:r>
          </a:p>
          <a:p>
            <a:pPr marL="4763" indent="-4763">
              <a:lnSpc>
                <a:spcPct val="170000"/>
              </a:lnSpc>
              <a:spcBef>
                <a:spcPts val="0"/>
              </a:spcBef>
              <a:buNone/>
            </a:pPr>
            <a:r>
              <a:rPr lang="en-US" sz="2000" b="1" dirty="0">
                <a:solidFill>
                  <a:srgbClr val="0000FF"/>
                </a:solidFill>
                <a:latin typeface="Cambria" pitchFamily="18" charset="0"/>
                <a:cs typeface="Lucida Sans Unicode" pitchFamily="34" charset="0"/>
              </a:rPr>
              <a:t> RELATIONAL OPERATOR:</a:t>
            </a:r>
          </a:p>
          <a:p>
            <a:pPr marL="627063" indent="-227013">
              <a:lnSpc>
                <a:spcPct val="170000"/>
              </a:lnSpc>
              <a:spcBef>
                <a:spcPts val="0"/>
              </a:spcBef>
              <a:buFont typeface="Wingdings" pitchFamily="2" charset="2"/>
              <a:buChar char="Ø"/>
            </a:pPr>
            <a:r>
              <a:rPr lang="en-US" sz="2000" dirty="0">
                <a:latin typeface="Cambria" pitchFamily="18" charset="0"/>
                <a:cs typeface="Lucida Sans Unicode" pitchFamily="34" charset="0"/>
              </a:rPr>
              <a:t>This operator is used to compare the two values, so this operator is also known as “comparison operator”</a:t>
            </a:r>
          </a:p>
          <a:p>
            <a:pPr marL="627063" indent="-227013">
              <a:lnSpc>
                <a:spcPct val="170000"/>
              </a:lnSpc>
              <a:spcBef>
                <a:spcPts val="0"/>
              </a:spcBef>
              <a:buFont typeface="Wingdings" pitchFamily="2" charset="2"/>
              <a:buChar char="Ø"/>
            </a:pPr>
            <a:r>
              <a:rPr lang="en-US" sz="2000" dirty="0">
                <a:latin typeface="Cambria" pitchFamily="18" charset="0"/>
                <a:cs typeface="Lucida Sans Unicode" pitchFamily="34" charset="0"/>
              </a:rPr>
              <a:t>Conditional symbols and their meanings for comparison operator are below:</a:t>
            </a:r>
          </a:p>
          <a:p>
            <a:pPr marL="627063" indent="-227013">
              <a:lnSpc>
                <a:spcPct val="150000"/>
              </a:lnSpc>
              <a:spcBef>
                <a:spcPts val="0"/>
              </a:spcBef>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E729F3F4-F629-F327-10F3-6877DF42F5E1}"/>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869642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A63C36B9-030B-36B9-A4D0-41BBAE6BBADA}"/>
              </a:ext>
            </a:extLst>
          </p:cNvPr>
          <p:cNvSpPr/>
          <p:nvPr/>
        </p:nvSpPr>
        <p:spPr>
          <a:xfrm>
            <a:off x="152400" y="4572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1008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763000" cy="5778691"/>
          </a:xfrm>
        </p:spPr>
        <p:txBody>
          <a:bodyPr>
            <a:normAutofit/>
          </a:bodyPr>
          <a:lstStyle/>
          <a:p>
            <a:pPr>
              <a:buNone/>
            </a:pPr>
            <a:r>
              <a:rPr lang="en-US" sz="1600" dirty="0">
                <a:latin typeface="Cambria" pitchFamily="18" charset="0"/>
                <a:cs typeface="Lucida Sans Unicode" pitchFamily="34" charset="0"/>
              </a:rPr>
              <a:t>EX:                 int a=10, b=5;</a:t>
            </a:r>
          </a:p>
          <a:p>
            <a:pPr>
              <a:buNone/>
            </a:pPr>
            <a:r>
              <a:rPr lang="en-US" sz="1600" dirty="0">
                <a:latin typeface="Cambria" pitchFamily="18" charset="0"/>
                <a:cs typeface="Lucida Sans Unicode" pitchFamily="34" charset="0"/>
              </a:rPr>
              <a:t>                          if(a&gt;b)</a:t>
            </a:r>
          </a:p>
          <a:p>
            <a:pPr>
              <a:buNone/>
            </a:pPr>
            <a:r>
              <a:rPr lang="en-US" sz="1600" dirty="0">
                <a:latin typeface="Cambria" pitchFamily="18" charset="0"/>
                <a:cs typeface="Lucida Sans Unicode" pitchFamily="34" charset="0"/>
              </a:rPr>
              <a:t>                              System.out.println(“a is greater”);</a:t>
            </a:r>
          </a:p>
          <a:p>
            <a:pPr>
              <a:buNone/>
            </a:pPr>
            <a:r>
              <a:rPr lang="en-US" sz="1600" dirty="0">
                <a:latin typeface="Cambria" pitchFamily="18" charset="0"/>
                <a:cs typeface="Lucida Sans Unicode" pitchFamily="34" charset="0"/>
              </a:rPr>
              <a:t>                          else if(a==b)</a:t>
            </a:r>
          </a:p>
          <a:p>
            <a:pPr>
              <a:buNone/>
            </a:pPr>
            <a:r>
              <a:rPr lang="en-US" sz="1600" dirty="0">
                <a:latin typeface="Cambria" pitchFamily="18" charset="0"/>
                <a:cs typeface="Lucida Sans Unicode" pitchFamily="34" charset="0"/>
              </a:rPr>
              <a:t>                                System.out.println(“a is not equal to b”);</a:t>
            </a:r>
          </a:p>
          <a:p>
            <a:pPr>
              <a:buNone/>
            </a:pPr>
            <a:r>
              <a:rPr lang="en-US" sz="1600" dirty="0">
                <a:latin typeface="Cambria" pitchFamily="18" charset="0"/>
                <a:cs typeface="Lucida Sans Unicode" pitchFamily="34" charset="0"/>
              </a:rPr>
              <a:t>                          else</a:t>
            </a:r>
          </a:p>
          <a:p>
            <a:pPr>
              <a:buNone/>
            </a:pPr>
            <a:r>
              <a:rPr lang="en-US" sz="1600" dirty="0">
                <a:latin typeface="Cambria" pitchFamily="18" charset="0"/>
                <a:cs typeface="Lucida Sans Unicode" pitchFamily="34" charset="0"/>
              </a:rPr>
              <a:t>                                System.out.prinln(“enter 1 to 10 number”);</a:t>
            </a:r>
          </a:p>
          <a:p>
            <a:pPr>
              <a:buNone/>
            </a:pPr>
            <a:r>
              <a:rPr lang="en-US" sz="1600" b="1" dirty="0">
                <a:solidFill>
                  <a:srgbClr val="0000FF"/>
                </a:solidFill>
                <a:latin typeface="Cambria" pitchFamily="18" charset="0"/>
                <a:cs typeface="Lucida Sans Unicode" pitchFamily="34" charset="0"/>
              </a:rPr>
              <a:t>TERNARY OPERATOR</a:t>
            </a:r>
            <a:r>
              <a:rPr lang="en-US" sz="1600" dirty="0">
                <a:solidFill>
                  <a:srgbClr val="0000FF"/>
                </a:solidFill>
                <a:latin typeface="Cambria" pitchFamily="18" charset="0"/>
                <a:cs typeface="Lucida Sans Unicode" pitchFamily="34" charset="0"/>
              </a:rPr>
              <a:t>:</a:t>
            </a:r>
          </a:p>
          <a:p>
            <a:pPr marL="0" indent="0">
              <a:buNone/>
            </a:pPr>
            <a:r>
              <a:rPr lang="en-US" sz="1600" dirty="0">
                <a:latin typeface="Cambria" pitchFamily="18" charset="0"/>
                <a:cs typeface="Lucida Sans Unicode" pitchFamily="34" charset="0"/>
              </a:rPr>
              <a:t>In ternary operator use three operands. It is also called Conditional assignment statement because the value assigned to a variable depends upon a logical expression.</a:t>
            </a:r>
          </a:p>
          <a:p>
            <a:pPr>
              <a:buNone/>
            </a:pPr>
            <a:r>
              <a:rPr lang="en-US" sz="1600" dirty="0">
                <a:latin typeface="Cambria" pitchFamily="18" charset="0"/>
                <a:cs typeface="Lucida Sans Unicode" pitchFamily="34" charset="0"/>
              </a:rPr>
              <a:t> SYNTAX:  </a:t>
            </a:r>
          </a:p>
          <a:p>
            <a:pPr>
              <a:buNone/>
            </a:pPr>
            <a:r>
              <a:rPr lang="en-US" sz="1600" dirty="0">
                <a:latin typeface="Cambria" pitchFamily="18" charset="0"/>
                <a:cs typeface="Lucida Sans Unicode" pitchFamily="34" charset="0"/>
              </a:rPr>
              <a:t>                   variable=(test expression)?Expression 1: Expression 2</a:t>
            </a:r>
          </a:p>
          <a:p>
            <a:pPr>
              <a:buNone/>
            </a:pPr>
            <a:r>
              <a:rPr lang="en-US" sz="1600" dirty="0">
                <a:latin typeface="Cambria" pitchFamily="18" charset="0"/>
                <a:cs typeface="Lucida Sans Unicode" pitchFamily="34" charset="0"/>
              </a:rPr>
              <a:t>EX:                      </a:t>
            </a:r>
          </a:p>
          <a:p>
            <a:pPr>
              <a:buNone/>
            </a:pPr>
            <a:r>
              <a:rPr lang="en-US" sz="1600" dirty="0">
                <a:latin typeface="Cambria" pitchFamily="18" charset="0"/>
                <a:cs typeface="Lucida Sans Unicode" pitchFamily="34" charset="0"/>
              </a:rPr>
              <a:t>                                    c=(a&gt;b)?a:b:</a:t>
            </a:r>
          </a:p>
          <a:p>
            <a:pPr>
              <a:buNone/>
            </a:pPr>
            <a:endParaRPr lang="en-US" sz="1600" dirty="0">
              <a:latin typeface="Cambria" pitchFamily="18" charset="0"/>
              <a:cs typeface="Lucida Sans Unicode" pitchFamily="34" charset="0"/>
            </a:endParaRPr>
          </a:p>
          <a:p>
            <a:pPr>
              <a:buNone/>
            </a:pPr>
            <a:r>
              <a:rPr lang="en-US" sz="1600" dirty="0">
                <a:latin typeface="Cambria" pitchFamily="18" charset="0"/>
                <a:cs typeface="Lucida Sans Unicode" pitchFamily="34" charset="0"/>
              </a:rPr>
              <a:t>                                   c= (a&gt;b) ? a:b;</a:t>
            </a:r>
          </a:p>
          <a:p>
            <a:pPr>
              <a:buNone/>
            </a:pPr>
            <a:endParaRPr lang="en-US" sz="1600" dirty="0">
              <a:latin typeface="Cambria" pitchFamily="18" charset="0"/>
              <a:cs typeface="Lucida Sans Unicode" pitchFamily="34" charset="0"/>
            </a:endParaRPr>
          </a:p>
          <a:p>
            <a:pPr>
              <a:buNone/>
            </a:pPr>
            <a:r>
              <a:rPr lang="en-US" sz="1600" dirty="0">
                <a:latin typeface="Cambria" pitchFamily="18" charset="0"/>
                <a:cs typeface="Lucida Sans Unicode" pitchFamily="34" charset="0"/>
              </a:rPr>
              <a:t>                                     Test condition  ? Expression1 : Expression2;</a:t>
            </a:r>
          </a:p>
          <a:p>
            <a:pPr marL="109728" indent="0">
              <a:buNone/>
            </a:pPr>
            <a:endParaRPr lang="en-IN" sz="1400" dirty="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9FA62148-6289-21BC-B726-3ACE478DD62E}"/>
              </a:ext>
            </a:extLst>
          </p:cNvPr>
          <p:cNvSpPr/>
          <p:nvPr/>
        </p:nvSpPr>
        <p:spPr>
          <a:xfrm>
            <a:off x="152400" y="2286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135565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458200" cy="5854891"/>
          </a:xfrm>
        </p:spPr>
        <p:txBody>
          <a:bodyPr>
            <a:normAutofit/>
          </a:bodyPr>
          <a:lstStyle/>
          <a:p>
            <a:pPr>
              <a:lnSpc>
                <a:spcPct val="150000"/>
              </a:lnSpc>
              <a:spcBef>
                <a:spcPts val="0"/>
              </a:spcBef>
              <a:buNone/>
            </a:pPr>
            <a:r>
              <a:rPr lang="en-US" sz="1600" b="1" dirty="0">
                <a:solidFill>
                  <a:srgbClr val="0000FF"/>
                </a:solidFill>
                <a:latin typeface="Cambria" pitchFamily="18" charset="0"/>
              </a:rPr>
              <a:t> </a:t>
            </a:r>
            <a:r>
              <a:rPr lang="en-US" sz="1600" b="1" dirty="0">
                <a:solidFill>
                  <a:srgbClr val="0000FF"/>
                </a:solidFill>
                <a:latin typeface="Cambria" pitchFamily="18" charset="0"/>
                <a:cs typeface="Lucida Sans Unicode" pitchFamily="34" charset="0"/>
              </a:rPr>
              <a:t>BITWISE OPERATORS:</a:t>
            </a:r>
          </a:p>
          <a:p>
            <a:pPr>
              <a:lnSpc>
                <a:spcPct val="150000"/>
              </a:lnSpc>
              <a:spcBef>
                <a:spcPts val="0"/>
              </a:spcBef>
              <a:buNone/>
            </a:pPr>
            <a:r>
              <a:rPr lang="en-US" sz="1600" b="1" dirty="0">
                <a:latin typeface="Cambria" pitchFamily="18" charset="0"/>
                <a:cs typeface="Lucida Sans Unicode" pitchFamily="34" charset="0"/>
              </a:rPr>
              <a:t>                               </a:t>
            </a:r>
            <a:r>
              <a:rPr lang="en-US" sz="1600" dirty="0">
                <a:latin typeface="Cambria" pitchFamily="18" charset="0"/>
                <a:cs typeface="Lucida Sans Unicode" pitchFamily="34" charset="0"/>
              </a:rPr>
              <a:t>Java  provides 4 bitwise and 3 bit shift operators to perform bit operations.</a:t>
            </a:r>
          </a:p>
          <a:p>
            <a:pPr>
              <a:lnSpc>
                <a:spcPct val="150000"/>
              </a:lnSpc>
              <a:spcBef>
                <a:spcPts val="0"/>
              </a:spcBef>
              <a:buNone/>
            </a:pPr>
            <a:r>
              <a:rPr lang="en-US" sz="1600" b="1" dirty="0">
                <a:latin typeface="Cambria" pitchFamily="18" charset="0"/>
                <a:cs typeface="Lucida Sans Unicode" pitchFamily="34" charset="0"/>
              </a:rPr>
              <a:t>                                                    *  |  </a:t>
            </a:r>
            <a:r>
              <a:rPr lang="en-US" sz="1600" dirty="0">
                <a:latin typeface="Cambria" pitchFamily="18" charset="0"/>
                <a:cs typeface="Lucida Sans Unicode" pitchFamily="34" charset="0"/>
              </a:rPr>
              <a:t>Bitwise OR</a:t>
            </a:r>
          </a:p>
          <a:p>
            <a:pPr>
              <a:lnSpc>
                <a:spcPct val="150000"/>
              </a:lnSpc>
              <a:spcBef>
                <a:spcPts val="0"/>
              </a:spcBef>
              <a:buNone/>
            </a:pPr>
            <a:r>
              <a:rPr lang="en-US" sz="1600" b="1" dirty="0">
                <a:latin typeface="Cambria" pitchFamily="18" charset="0"/>
                <a:cs typeface="Lucida Sans Unicode" pitchFamily="34" charset="0"/>
              </a:rPr>
              <a:t>                                                    *  &amp; </a:t>
            </a:r>
            <a:r>
              <a:rPr lang="en-US" sz="1600" dirty="0">
                <a:latin typeface="Cambria" pitchFamily="18" charset="0"/>
                <a:cs typeface="Lucida Sans Unicode" pitchFamily="34" charset="0"/>
              </a:rPr>
              <a:t> Bitwise AND</a:t>
            </a:r>
          </a:p>
          <a:p>
            <a:pPr>
              <a:lnSpc>
                <a:spcPct val="150000"/>
              </a:lnSpc>
              <a:spcBef>
                <a:spcPts val="0"/>
              </a:spcBef>
              <a:buNone/>
            </a:pPr>
            <a:r>
              <a:rPr lang="en-US" sz="1600" b="1" dirty="0">
                <a:latin typeface="Cambria" pitchFamily="18" charset="0"/>
                <a:cs typeface="Lucida Sans Unicode" pitchFamily="34" charset="0"/>
              </a:rPr>
              <a:t>                                                    *   -  </a:t>
            </a:r>
            <a:r>
              <a:rPr lang="en-US" sz="1600" dirty="0">
                <a:latin typeface="Cambria" pitchFamily="18" charset="0"/>
                <a:cs typeface="Lucida Sans Unicode" pitchFamily="34" charset="0"/>
              </a:rPr>
              <a:t>Bitwise Complement</a:t>
            </a:r>
          </a:p>
          <a:p>
            <a:pPr>
              <a:lnSpc>
                <a:spcPct val="150000"/>
              </a:lnSpc>
              <a:spcBef>
                <a:spcPts val="0"/>
              </a:spcBef>
              <a:buNone/>
            </a:pPr>
            <a:r>
              <a:rPr lang="en-US" sz="1600" b="1" dirty="0">
                <a:latin typeface="Cambria" pitchFamily="18" charset="0"/>
                <a:cs typeface="Lucida Sans Unicode" pitchFamily="34" charset="0"/>
              </a:rPr>
              <a:t>                                                    *  ^  </a:t>
            </a:r>
            <a:r>
              <a:rPr lang="en-US" sz="1600" dirty="0">
                <a:latin typeface="Cambria" pitchFamily="18" charset="0"/>
                <a:cs typeface="Lucida Sans Unicode" pitchFamily="34" charset="0"/>
              </a:rPr>
              <a:t>Bitwise XOR</a:t>
            </a:r>
          </a:p>
          <a:p>
            <a:pPr>
              <a:lnSpc>
                <a:spcPct val="150000"/>
              </a:lnSpc>
              <a:spcBef>
                <a:spcPts val="0"/>
              </a:spcBef>
              <a:buNone/>
            </a:pPr>
            <a:r>
              <a:rPr lang="en-US" sz="1600" b="1" dirty="0">
                <a:latin typeface="Cambria" pitchFamily="18" charset="0"/>
                <a:cs typeface="Lucida Sans Unicode" pitchFamily="34" charset="0"/>
              </a:rPr>
              <a:t>                                                    *  &lt;&lt; </a:t>
            </a:r>
            <a:r>
              <a:rPr lang="en-US" sz="1600" dirty="0">
                <a:latin typeface="Cambria" pitchFamily="18" charset="0"/>
                <a:cs typeface="Lucida Sans Unicode" pitchFamily="34" charset="0"/>
              </a:rPr>
              <a:t>Left shift</a:t>
            </a:r>
          </a:p>
          <a:p>
            <a:pPr>
              <a:lnSpc>
                <a:spcPct val="150000"/>
              </a:lnSpc>
              <a:spcBef>
                <a:spcPts val="0"/>
              </a:spcBef>
              <a:buNone/>
            </a:pPr>
            <a:r>
              <a:rPr lang="en-US" sz="1600" b="1" dirty="0">
                <a:latin typeface="Cambria" pitchFamily="18" charset="0"/>
                <a:cs typeface="Lucida Sans Unicode" pitchFamily="34" charset="0"/>
              </a:rPr>
              <a:t>                                                    * &gt;&gt; </a:t>
            </a:r>
            <a:r>
              <a:rPr lang="en-US" sz="1600" dirty="0">
                <a:latin typeface="Cambria" pitchFamily="18" charset="0"/>
                <a:cs typeface="Lucida Sans Unicode" pitchFamily="34" charset="0"/>
              </a:rPr>
              <a:t>Right shift</a:t>
            </a:r>
          </a:p>
          <a:p>
            <a:pPr>
              <a:lnSpc>
                <a:spcPct val="150000"/>
              </a:lnSpc>
              <a:spcBef>
                <a:spcPts val="0"/>
              </a:spcBef>
              <a:buNone/>
            </a:pPr>
            <a:r>
              <a:rPr lang="en-US" sz="1600" b="1" dirty="0">
                <a:latin typeface="Cambria" pitchFamily="18" charset="0"/>
                <a:cs typeface="Lucida Sans Unicode" pitchFamily="34" charset="0"/>
              </a:rPr>
              <a:t>                                                    * &gt;&gt;&gt; </a:t>
            </a:r>
            <a:r>
              <a:rPr lang="en-US" sz="1600" dirty="0">
                <a:latin typeface="Cambria" pitchFamily="18" charset="0"/>
                <a:cs typeface="Lucida Sans Unicode" pitchFamily="34" charset="0"/>
              </a:rPr>
              <a:t>Unsigned Right Shift</a:t>
            </a:r>
          </a:p>
          <a:p>
            <a:pPr>
              <a:lnSpc>
                <a:spcPct val="150000"/>
              </a:lnSpc>
              <a:spcBef>
                <a:spcPts val="0"/>
              </a:spcBef>
              <a:buNone/>
            </a:pPr>
            <a:r>
              <a:rPr lang="en-US" sz="1600" dirty="0">
                <a:latin typeface="Cambria" pitchFamily="18" charset="0"/>
                <a:cs typeface="Lucida Sans Unicode" pitchFamily="34" charset="0"/>
              </a:rPr>
              <a:t>                  Bitwise and bit shift operators are used on integral types (byte, short, int and long) to perform bit-level operations.</a:t>
            </a:r>
          </a:p>
          <a:p>
            <a:pPr marL="109728" indent="0">
              <a:lnSpc>
                <a:spcPct val="150000"/>
              </a:lnSpc>
              <a:spcBef>
                <a:spcPts val="0"/>
              </a:spcBef>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88642888-A0FF-3B23-0209-79274DFAD89B}"/>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6732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447856"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F612F90D-2D18-A1A5-20BD-5663E3A9C71D}"/>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15008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6019800"/>
          </a:xfrm>
        </p:spPr>
        <p:txBody>
          <a:bodyPr>
            <a:normAutofit fontScale="40000" lnSpcReduction="20000"/>
          </a:bodyPr>
          <a:lstStyle/>
          <a:p>
            <a:pPr>
              <a:lnSpc>
                <a:spcPct val="170000"/>
              </a:lnSpc>
              <a:spcBef>
                <a:spcPts val="0"/>
              </a:spcBef>
              <a:buNone/>
            </a:pPr>
            <a:r>
              <a:rPr lang="en-US" sz="2500" b="1" dirty="0">
                <a:solidFill>
                  <a:srgbClr val="0000FF"/>
                </a:solidFill>
                <a:latin typeface="Cambria" pitchFamily="18" charset="0"/>
                <a:cs typeface="Lucida Sans Unicode" pitchFamily="34" charset="0"/>
              </a:rPr>
              <a:t>BITWISE OR</a:t>
            </a:r>
            <a:r>
              <a:rPr lang="en-US" sz="2500" dirty="0">
                <a:solidFill>
                  <a:srgbClr val="0000FF"/>
                </a:solidFill>
                <a:latin typeface="Cambria" pitchFamily="18" charset="0"/>
                <a:cs typeface="Lucida Sans Unicode" pitchFamily="34" charset="0"/>
              </a:rPr>
              <a:t>:</a:t>
            </a:r>
          </a:p>
          <a:p>
            <a:pPr>
              <a:lnSpc>
                <a:spcPct val="170000"/>
              </a:lnSpc>
              <a:spcBef>
                <a:spcPts val="0"/>
              </a:spcBef>
              <a:buNone/>
            </a:pPr>
            <a:r>
              <a:rPr lang="en-US" sz="2500" dirty="0">
                <a:latin typeface="Cambria" pitchFamily="18" charset="0"/>
                <a:cs typeface="Lucida Sans Unicode" pitchFamily="34" charset="0"/>
              </a:rPr>
              <a:t>                     Bitwise OR is a binary operator(operates on two operands). It’s denoted by |. The | operator compares corresponding bits of two operands. If their of the bits is 1. If not, it gives 0.</a:t>
            </a:r>
          </a:p>
          <a:p>
            <a:pPr>
              <a:lnSpc>
                <a:spcPct val="170000"/>
              </a:lnSpc>
              <a:spcBef>
                <a:spcPts val="0"/>
              </a:spcBef>
              <a:buNone/>
            </a:pPr>
            <a:r>
              <a:rPr lang="en-US" sz="2500" dirty="0">
                <a:latin typeface="Cambria" pitchFamily="18" charset="0"/>
                <a:cs typeface="Lucida Sans Unicode" pitchFamily="34" charset="0"/>
              </a:rPr>
              <a:t>     EX:</a:t>
            </a:r>
          </a:p>
          <a:p>
            <a:pPr>
              <a:lnSpc>
                <a:spcPct val="170000"/>
              </a:lnSpc>
              <a:spcBef>
                <a:spcPts val="0"/>
              </a:spcBef>
              <a:buNone/>
            </a:pPr>
            <a:r>
              <a:rPr lang="en-US" sz="2500" dirty="0">
                <a:latin typeface="Cambria" pitchFamily="18" charset="0"/>
                <a:cs typeface="Lucida Sans Unicode" pitchFamily="34" charset="0"/>
              </a:rPr>
              <a:t>                      12= 00001100</a:t>
            </a:r>
          </a:p>
          <a:p>
            <a:pPr>
              <a:lnSpc>
                <a:spcPct val="170000"/>
              </a:lnSpc>
              <a:spcBef>
                <a:spcPts val="0"/>
              </a:spcBef>
              <a:buNone/>
            </a:pPr>
            <a:r>
              <a:rPr lang="en-US" sz="2500" dirty="0">
                <a:latin typeface="Cambria" pitchFamily="18" charset="0"/>
                <a:cs typeface="Lucida Sans Unicode" pitchFamily="34" charset="0"/>
              </a:rPr>
              <a:t>                      25= 00011001</a:t>
            </a:r>
          </a:p>
          <a:p>
            <a:pPr>
              <a:lnSpc>
                <a:spcPct val="170000"/>
              </a:lnSpc>
              <a:spcBef>
                <a:spcPts val="0"/>
              </a:spcBef>
              <a:buNone/>
            </a:pPr>
            <a:r>
              <a:rPr lang="en-US" sz="2500" dirty="0">
                <a:latin typeface="Cambria" pitchFamily="18" charset="0"/>
                <a:cs typeface="Lucida Sans Unicode" pitchFamily="34" charset="0"/>
              </a:rPr>
              <a:t>                              Bitwise OR Operation of 12 and 25</a:t>
            </a:r>
          </a:p>
          <a:p>
            <a:pPr>
              <a:lnSpc>
                <a:spcPct val="170000"/>
              </a:lnSpc>
              <a:spcBef>
                <a:spcPts val="0"/>
              </a:spcBef>
              <a:buNone/>
            </a:pPr>
            <a:r>
              <a:rPr lang="en-US" sz="2500" dirty="0">
                <a:latin typeface="Cambria" pitchFamily="18" charset="0"/>
                <a:cs typeface="Lucida Sans Unicode" pitchFamily="34" charset="0"/>
              </a:rPr>
              <a:t>                                                   00001100</a:t>
            </a:r>
          </a:p>
          <a:p>
            <a:pPr>
              <a:lnSpc>
                <a:spcPct val="170000"/>
              </a:lnSpc>
              <a:spcBef>
                <a:spcPts val="0"/>
              </a:spcBef>
              <a:buNone/>
            </a:pPr>
            <a:r>
              <a:rPr lang="en-US" sz="2500" dirty="0">
                <a:latin typeface="Cambria" pitchFamily="18" charset="0"/>
                <a:cs typeface="Lucida Sans Unicode" pitchFamily="34" charset="0"/>
              </a:rPr>
              <a:t>                                                    00011001</a:t>
            </a:r>
          </a:p>
          <a:p>
            <a:pPr>
              <a:lnSpc>
                <a:spcPct val="170000"/>
              </a:lnSpc>
              <a:spcBef>
                <a:spcPts val="0"/>
              </a:spcBef>
              <a:buNone/>
            </a:pPr>
            <a:r>
              <a:rPr lang="en-US" sz="2500" dirty="0">
                <a:latin typeface="Cambria" pitchFamily="18" charset="0"/>
                <a:cs typeface="Lucida Sans Unicode" pitchFamily="34" charset="0"/>
              </a:rPr>
              <a:t>                                                    ----------------</a:t>
            </a:r>
          </a:p>
          <a:p>
            <a:pPr>
              <a:lnSpc>
                <a:spcPct val="170000"/>
              </a:lnSpc>
              <a:spcBef>
                <a:spcPts val="0"/>
              </a:spcBef>
              <a:buNone/>
            </a:pPr>
            <a:r>
              <a:rPr lang="en-US" sz="2500" dirty="0">
                <a:latin typeface="Cambria" pitchFamily="18" charset="0"/>
                <a:cs typeface="Lucida Sans Unicode" pitchFamily="34" charset="0"/>
              </a:rPr>
              <a:t>                                                     00011101      =29(In decimal)</a:t>
            </a:r>
          </a:p>
          <a:p>
            <a:pPr>
              <a:lnSpc>
                <a:spcPct val="170000"/>
              </a:lnSpc>
              <a:spcBef>
                <a:spcPts val="0"/>
              </a:spcBef>
              <a:buNone/>
            </a:pPr>
            <a:r>
              <a:rPr lang="en-US" sz="2500" dirty="0">
                <a:latin typeface="Cambria" pitchFamily="18" charset="0"/>
                <a:cs typeface="Lucida Sans Unicode" pitchFamily="34" charset="0"/>
              </a:rPr>
              <a:t>                                                    ----------------</a:t>
            </a:r>
          </a:p>
          <a:p>
            <a:pPr>
              <a:lnSpc>
                <a:spcPct val="170000"/>
              </a:lnSpc>
              <a:spcBef>
                <a:spcPts val="0"/>
              </a:spcBef>
              <a:buNone/>
            </a:pPr>
            <a:r>
              <a:rPr lang="en-US" sz="2500" b="1" dirty="0">
                <a:solidFill>
                  <a:srgbClr val="0000FF"/>
                </a:solidFill>
                <a:latin typeface="Cambria" pitchFamily="18" charset="0"/>
                <a:cs typeface="Lucida Sans Unicode" pitchFamily="34" charset="0"/>
              </a:rPr>
              <a:t> BITWISE AND </a:t>
            </a:r>
            <a:r>
              <a:rPr lang="en-US" sz="2500" dirty="0">
                <a:solidFill>
                  <a:srgbClr val="0000FF"/>
                </a:solidFill>
                <a:latin typeface="Cambria" pitchFamily="18" charset="0"/>
                <a:cs typeface="Lucida Sans Unicode" pitchFamily="34" charset="0"/>
              </a:rPr>
              <a:t>:</a:t>
            </a:r>
          </a:p>
          <a:p>
            <a:pPr>
              <a:lnSpc>
                <a:spcPct val="170000"/>
              </a:lnSpc>
              <a:spcBef>
                <a:spcPts val="0"/>
              </a:spcBef>
              <a:buNone/>
            </a:pPr>
            <a:r>
              <a:rPr lang="en-US" sz="2500" dirty="0">
                <a:latin typeface="Cambria" pitchFamily="18" charset="0"/>
                <a:cs typeface="Lucida Sans Unicode" pitchFamily="34" charset="0"/>
              </a:rPr>
              <a:t>                            Bitwise AND is a binary operator (operates on two operands). It’s denoted by &amp;. The &amp; operator compares corresponding bits of two operands. If both bits are 1. If either of the bits is not 1, it gives 0.</a:t>
            </a:r>
          </a:p>
          <a:p>
            <a:pPr>
              <a:lnSpc>
                <a:spcPct val="170000"/>
              </a:lnSpc>
              <a:spcBef>
                <a:spcPts val="0"/>
              </a:spcBef>
              <a:buNone/>
            </a:pPr>
            <a:r>
              <a:rPr lang="en-US" sz="2500" dirty="0">
                <a:latin typeface="Cambria" pitchFamily="18" charset="0"/>
                <a:cs typeface="Lucida Sans Unicode" pitchFamily="34" charset="0"/>
              </a:rPr>
              <a:t>  EX:                  12=  00001100</a:t>
            </a:r>
          </a:p>
          <a:p>
            <a:pPr>
              <a:lnSpc>
                <a:spcPct val="170000"/>
              </a:lnSpc>
              <a:spcBef>
                <a:spcPts val="0"/>
              </a:spcBef>
              <a:buNone/>
            </a:pPr>
            <a:r>
              <a:rPr lang="en-US" sz="2500" dirty="0">
                <a:latin typeface="Cambria" pitchFamily="18" charset="0"/>
                <a:cs typeface="Lucida Sans Unicode" pitchFamily="34" charset="0"/>
              </a:rPr>
              <a:t>                          25=00011001</a:t>
            </a:r>
          </a:p>
          <a:p>
            <a:pPr>
              <a:lnSpc>
                <a:spcPct val="170000"/>
              </a:lnSpc>
              <a:spcBef>
                <a:spcPts val="0"/>
              </a:spcBef>
              <a:buNone/>
            </a:pPr>
            <a:r>
              <a:rPr lang="en-US" sz="2500" dirty="0">
                <a:latin typeface="Cambria" pitchFamily="18" charset="0"/>
                <a:cs typeface="Lucida Sans Unicode" pitchFamily="34" charset="0"/>
              </a:rPr>
              <a:t>                                Bit operation of 12 and 25</a:t>
            </a:r>
          </a:p>
          <a:p>
            <a:pPr>
              <a:lnSpc>
                <a:spcPct val="170000"/>
              </a:lnSpc>
              <a:spcBef>
                <a:spcPts val="0"/>
              </a:spcBef>
              <a:buNone/>
            </a:pPr>
            <a:r>
              <a:rPr lang="en-US" sz="2500" dirty="0">
                <a:latin typeface="Cambria" pitchFamily="18" charset="0"/>
                <a:cs typeface="Lucida Sans Unicode" pitchFamily="34" charset="0"/>
              </a:rPr>
              <a:t>                                                         00001100</a:t>
            </a:r>
          </a:p>
          <a:p>
            <a:pPr>
              <a:lnSpc>
                <a:spcPct val="170000"/>
              </a:lnSpc>
              <a:spcBef>
                <a:spcPts val="0"/>
              </a:spcBef>
              <a:buNone/>
            </a:pPr>
            <a:r>
              <a:rPr lang="en-US" sz="2500" dirty="0">
                <a:latin typeface="Cambria" pitchFamily="18" charset="0"/>
                <a:cs typeface="Lucida Sans Unicode" pitchFamily="34" charset="0"/>
              </a:rPr>
              <a:t>                                                         00011001</a:t>
            </a:r>
          </a:p>
          <a:p>
            <a:pPr>
              <a:lnSpc>
                <a:spcPct val="170000"/>
              </a:lnSpc>
              <a:spcBef>
                <a:spcPts val="0"/>
              </a:spcBef>
              <a:buNone/>
            </a:pPr>
            <a:r>
              <a:rPr lang="en-US" sz="2500" dirty="0">
                <a:latin typeface="Cambria" pitchFamily="18" charset="0"/>
                <a:cs typeface="Lucida Sans Unicode" pitchFamily="34" charset="0"/>
              </a:rPr>
              <a:t>                                                       ----------------</a:t>
            </a:r>
          </a:p>
          <a:p>
            <a:pPr>
              <a:lnSpc>
                <a:spcPct val="170000"/>
              </a:lnSpc>
              <a:spcBef>
                <a:spcPts val="0"/>
              </a:spcBef>
              <a:buNone/>
            </a:pPr>
            <a:r>
              <a:rPr lang="en-US" sz="2500" dirty="0">
                <a:latin typeface="Cambria" pitchFamily="18" charset="0"/>
                <a:cs typeface="Lucida Sans Unicode" pitchFamily="34" charset="0"/>
              </a:rPr>
              <a:t>                                                        00001000   = 8(in decimal)</a:t>
            </a:r>
          </a:p>
          <a:p>
            <a:pPr>
              <a:lnSpc>
                <a:spcPct val="170000"/>
              </a:lnSpc>
              <a:spcBef>
                <a:spcPts val="0"/>
              </a:spcBef>
              <a:buNone/>
            </a:pPr>
            <a:r>
              <a:rPr lang="en-US" sz="2500" dirty="0">
                <a:latin typeface="Cambria" pitchFamily="18" charset="0"/>
                <a:cs typeface="Lucida Sans Unicode" pitchFamily="34" charset="0"/>
              </a:rPr>
              <a:t>                                                        ----------------</a:t>
            </a:r>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6CF325AC-EF24-2ABE-0224-5CC60D7E8913}"/>
              </a:ext>
            </a:extLst>
          </p:cNvPr>
          <p:cNvSpPr/>
          <p:nvPr/>
        </p:nvSpPr>
        <p:spPr>
          <a:xfrm>
            <a:off x="152400" y="2286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695733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txBody>
          <a:bodyPr>
            <a:normAutofit/>
          </a:bodyPr>
          <a:lstStyle/>
          <a:p>
            <a:r>
              <a:rPr lang="en-IN" sz="2400" b="1" dirty="0">
                <a:latin typeface="Cambria" pitchFamily="18" charset="0"/>
              </a:rPr>
              <a:t>Some of the Features of object-oriented paradigm are:</a:t>
            </a:r>
          </a:p>
        </p:txBody>
      </p:sp>
      <p:sp>
        <p:nvSpPr>
          <p:cNvPr id="6" name="Content Placeholder 5"/>
          <p:cNvSpPr>
            <a:spLocks noGrp="1"/>
          </p:cNvSpPr>
          <p:nvPr>
            <p:ph idx="1"/>
          </p:nvPr>
        </p:nvSpPr>
        <p:spPr>
          <a:xfrm>
            <a:off x="457200" y="836712"/>
            <a:ext cx="8229600" cy="5170579"/>
          </a:xfrm>
        </p:spPr>
        <p:txBody>
          <a:bodyPr>
            <a:normAutofit/>
          </a:bodyPr>
          <a:lstStyle/>
          <a:p>
            <a:pPr marL="452628" indent="-342900">
              <a:buClrTx/>
              <a:buFont typeface="+mj-lt"/>
              <a:buAutoNum type="arabicParenR"/>
            </a:pPr>
            <a:endParaRPr lang="en-IN" sz="1400" dirty="0"/>
          </a:p>
          <a:p>
            <a:pPr marL="452628" indent="-342900" algn="just">
              <a:lnSpc>
                <a:spcPct val="150000"/>
              </a:lnSpc>
              <a:spcBef>
                <a:spcPts val="0"/>
              </a:spcBef>
              <a:buClrTx/>
              <a:buFont typeface="+mj-lt"/>
              <a:buAutoNum type="arabicParenR"/>
            </a:pPr>
            <a:r>
              <a:rPr lang="en-IN" sz="1800" dirty="0">
                <a:latin typeface="Cambria" pitchFamily="18" charset="0"/>
              </a:rPr>
              <a:t>Emphasis is on data rather than procedure.</a:t>
            </a:r>
          </a:p>
          <a:p>
            <a:pPr marL="452628" indent="-342900" algn="just">
              <a:lnSpc>
                <a:spcPct val="150000"/>
              </a:lnSpc>
              <a:spcBef>
                <a:spcPts val="0"/>
              </a:spcBef>
              <a:buClrTx/>
              <a:buFont typeface="+mj-lt"/>
              <a:buAutoNum type="arabicParenR"/>
            </a:pPr>
            <a:r>
              <a:rPr lang="en-IN" sz="1800" dirty="0">
                <a:latin typeface="Cambria" pitchFamily="18" charset="0"/>
              </a:rPr>
              <a:t>Programs are divided into what are known as Objects.</a:t>
            </a:r>
          </a:p>
          <a:p>
            <a:pPr marL="452628" indent="-342900" algn="just">
              <a:lnSpc>
                <a:spcPct val="150000"/>
              </a:lnSpc>
              <a:spcBef>
                <a:spcPts val="0"/>
              </a:spcBef>
              <a:buClrTx/>
              <a:buFont typeface="+mj-lt"/>
              <a:buAutoNum type="arabicParenR"/>
            </a:pPr>
            <a:r>
              <a:rPr lang="en-IN" sz="1800" dirty="0">
                <a:latin typeface="Cambria" pitchFamily="18" charset="0"/>
              </a:rPr>
              <a:t>Data Structures are designed such that they characterize the objects.</a:t>
            </a:r>
          </a:p>
          <a:p>
            <a:pPr marL="452628" indent="-342900" algn="just">
              <a:lnSpc>
                <a:spcPct val="150000"/>
              </a:lnSpc>
              <a:spcBef>
                <a:spcPts val="0"/>
              </a:spcBef>
              <a:buClrTx/>
              <a:buFont typeface="+mj-lt"/>
              <a:buAutoNum type="arabicParenR"/>
            </a:pPr>
            <a:r>
              <a:rPr lang="en-IN" sz="1800" dirty="0">
                <a:latin typeface="Cambria" pitchFamily="18" charset="0"/>
              </a:rPr>
              <a:t>Methods that operate on the data of an object are tied together in the data structure.</a:t>
            </a:r>
          </a:p>
          <a:p>
            <a:pPr marL="452628" indent="-342900" algn="just">
              <a:lnSpc>
                <a:spcPct val="150000"/>
              </a:lnSpc>
              <a:spcBef>
                <a:spcPts val="0"/>
              </a:spcBef>
              <a:buClrTx/>
              <a:buFont typeface="+mj-lt"/>
              <a:buAutoNum type="arabicParenR"/>
            </a:pPr>
            <a:r>
              <a:rPr lang="en-IN" sz="1800" dirty="0">
                <a:latin typeface="Cambria" pitchFamily="18" charset="0"/>
              </a:rPr>
              <a:t>Data is hidden and cannot be accessed by external functions.</a:t>
            </a:r>
          </a:p>
          <a:p>
            <a:pPr marL="452628" indent="-342900" algn="just">
              <a:lnSpc>
                <a:spcPct val="150000"/>
              </a:lnSpc>
              <a:spcBef>
                <a:spcPts val="0"/>
              </a:spcBef>
              <a:buClrTx/>
              <a:buFont typeface="+mj-lt"/>
              <a:buAutoNum type="arabicParenR"/>
            </a:pPr>
            <a:r>
              <a:rPr lang="en-IN" sz="1800" dirty="0">
                <a:latin typeface="Cambria" pitchFamily="18" charset="0"/>
              </a:rPr>
              <a:t>Objects may communicate with each other through methods.</a:t>
            </a:r>
          </a:p>
          <a:p>
            <a:pPr marL="452628" indent="-342900" algn="just">
              <a:lnSpc>
                <a:spcPct val="150000"/>
              </a:lnSpc>
              <a:spcBef>
                <a:spcPts val="0"/>
              </a:spcBef>
              <a:buClrTx/>
              <a:buFont typeface="+mj-lt"/>
              <a:buAutoNum type="arabicParenR"/>
            </a:pPr>
            <a:r>
              <a:rPr lang="en-IN" sz="1800" dirty="0">
                <a:latin typeface="Cambria" pitchFamily="18" charset="0"/>
              </a:rPr>
              <a:t>New data and methods can be easily added wherever necessary .</a:t>
            </a:r>
          </a:p>
          <a:p>
            <a:pPr marL="452628" indent="-342900" algn="just">
              <a:lnSpc>
                <a:spcPct val="150000"/>
              </a:lnSpc>
              <a:spcBef>
                <a:spcPts val="0"/>
              </a:spcBef>
              <a:buClrTx/>
              <a:buFont typeface="+mj-lt"/>
              <a:buAutoNum type="arabicParenR"/>
            </a:pPr>
            <a:r>
              <a:rPr lang="en-IN" sz="1800" dirty="0">
                <a:latin typeface="Cambria" pitchFamily="18" charset="0"/>
              </a:rPr>
              <a:t>Follow bottom-up approach in program design.</a:t>
            </a:r>
          </a:p>
          <a:p>
            <a:pPr marL="109728" indent="0" algn="just">
              <a:lnSpc>
                <a:spcPct val="150000"/>
              </a:lnSpc>
              <a:spcBef>
                <a:spcPts val="0"/>
              </a:spcBef>
              <a:buClrTx/>
              <a:buNone/>
            </a:pPr>
            <a:r>
              <a:rPr lang="en-IN" sz="1800" dirty="0">
                <a:latin typeface="Cambria" pitchFamily="18" charset="0"/>
              </a:rPr>
              <a:t> </a:t>
            </a:r>
          </a:p>
          <a:p>
            <a:pPr marL="452628" indent="-342900">
              <a:buClrTx/>
              <a:buFont typeface="+mj-lt"/>
              <a:buAutoNum type="arabicParenR"/>
            </a:pPr>
            <a:endParaRPr lang="en-IN" sz="1400" dirty="0"/>
          </a:p>
        </p:txBody>
      </p:sp>
      <p:sp>
        <p:nvSpPr>
          <p:cNvPr id="7" name="Footer Placeholder 6"/>
          <p:cNvSpPr>
            <a:spLocks noGrp="1"/>
          </p:cNvSpPr>
          <p:nvPr>
            <p:ph type="ftr" sz="quarter" idx="11"/>
          </p:nvPr>
        </p:nvSpPr>
        <p:spPr/>
        <p:txBody>
          <a:bodyPr/>
          <a:lstStyle/>
          <a:p>
            <a:r>
              <a:rPr kumimoji="0" lang="pt-BR"/>
              <a:t>R.Padmaja, Asst.Professor, SITAMS</a:t>
            </a:r>
            <a:endParaRPr kumimoji="0" lang="en-US" dirty="0"/>
          </a:p>
        </p:txBody>
      </p:sp>
      <p:sp>
        <p:nvSpPr>
          <p:cNvPr id="2" name="Rectangle 1">
            <a:extLst>
              <a:ext uri="{FF2B5EF4-FFF2-40B4-BE49-F238E27FC236}">
                <a16:creationId xmlns:a16="http://schemas.microsoft.com/office/drawing/2014/main" id="{E76A8FD5-812F-9FAA-7894-9D4BE9E662EA}"/>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45402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5791200"/>
          </a:xfrm>
        </p:spPr>
        <p:txBody>
          <a:bodyPr>
            <a:normAutofit lnSpcReduction="10000"/>
          </a:bodyPr>
          <a:lstStyle/>
          <a:p>
            <a:pPr>
              <a:buNone/>
            </a:pPr>
            <a:r>
              <a:rPr lang="en-US" sz="1600" b="1" dirty="0">
                <a:solidFill>
                  <a:srgbClr val="0000FF"/>
                </a:solidFill>
                <a:latin typeface="Cambria" pitchFamily="18" charset="0"/>
                <a:cs typeface="Lucida Sans Unicode" pitchFamily="34" charset="0"/>
              </a:rPr>
              <a:t>BITWISE COMPLIMENT </a:t>
            </a:r>
            <a:r>
              <a:rPr lang="en-US" sz="1600" dirty="0">
                <a:solidFill>
                  <a:srgbClr val="0000FF"/>
                </a:solidFill>
                <a:latin typeface="Cambria" pitchFamily="18" charset="0"/>
                <a:cs typeface="Lucida Sans Unicode" pitchFamily="34" charset="0"/>
              </a:rPr>
              <a:t>:</a:t>
            </a:r>
          </a:p>
          <a:p>
            <a:pPr>
              <a:buNone/>
            </a:pPr>
            <a:r>
              <a:rPr lang="en-US" sz="1600" dirty="0">
                <a:latin typeface="Cambria" pitchFamily="18" charset="0"/>
                <a:cs typeface="Lucida Sans Unicode" pitchFamily="34" charset="0"/>
              </a:rPr>
              <a:t>        Bitwise compliment is an unary operator(works on only one operand). It is denoted by ~. The ~ operator inverts the bit pattern. It makes every 0 to 1, and every 1 to  0.</a:t>
            </a:r>
          </a:p>
          <a:p>
            <a:pPr>
              <a:buNone/>
            </a:pPr>
            <a:r>
              <a:rPr lang="en-US" sz="1600" dirty="0">
                <a:latin typeface="Cambria" pitchFamily="18" charset="0"/>
                <a:cs typeface="Lucida Sans Unicode" pitchFamily="34" charset="0"/>
              </a:rPr>
              <a:t>         EX:                   35=  00100011(in binary)</a:t>
            </a:r>
          </a:p>
          <a:p>
            <a:pPr>
              <a:buNone/>
            </a:pPr>
            <a:r>
              <a:rPr lang="en-US" sz="1600" dirty="0">
                <a:latin typeface="Cambria" pitchFamily="18" charset="0"/>
                <a:cs typeface="Lucida Sans Unicode" pitchFamily="34" charset="0"/>
              </a:rPr>
              <a:t>                                                  bitwise complement of 35</a:t>
            </a:r>
          </a:p>
          <a:p>
            <a:pPr>
              <a:buNone/>
            </a:pPr>
            <a:r>
              <a:rPr lang="en-US" sz="1600" dirty="0">
                <a:latin typeface="Cambria" pitchFamily="18" charset="0"/>
                <a:cs typeface="Lucida Sans Unicode" pitchFamily="34" charset="0"/>
              </a:rPr>
              <a:t>                                                           ~ 00100011</a:t>
            </a:r>
          </a:p>
          <a:p>
            <a:pPr>
              <a:buNone/>
            </a:pPr>
            <a:r>
              <a:rPr lang="en-US" sz="1600" dirty="0">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11011100  =     220(in decimal)</a:t>
            </a:r>
          </a:p>
          <a:p>
            <a:pPr>
              <a:buNone/>
            </a:pPr>
            <a:r>
              <a:rPr lang="en-US" sz="1600" dirty="0">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a:t>
            </a:r>
            <a:r>
              <a:rPr lang="en-US" sz="1600" b="1" dirty="0">
                <a:latin typeface="Cambria" pitchFamily="18" charset="0"/>
                <a:cs typeface="Lucida Sans Unicode" pitchFamily="34" charset="0"/>
              </a:rPr>
              <a:t> </a:t>
            </a:r>
            <a:r>
              <a:rPr lang="en-US" sz="1600" b="1" dirty="0">
                <a:solidFill>
                  <a:srgbClr val="0000FF"/>
                </a:solidFill>
                <a:latin typeface="Cambria" pitchFamily="18" charset="0"/>
                <a:cs typeface="Lucida Sans Unicode" pitchFamily="34" charset="0"/>
              </a:rPr>
              <a:t>BITWISE XOR </a:t>
            </a:r>
            <a:r>
              <a:rPr lang="en-US" sz="1600" dirty="0">
                <a:solidFill>
                  <a:srgbClr val="0000FF"/>
                </a:solidFill>
                <a:latin typeface="Cambria" pitchFamily="18" charset="0"/>
                <a:cs typeface="Lucida Sans Unicode" pitchFamily="34" charset="0"/>
              </a:rPr>
              <a:t>:</a:t>
            </a:r>
          </a:p>
          <a:p>
            <a:pPr>
              <a:buNone/>
            </a:pPr>
            <a:r>
              <a:rPr lang="en-US" sz="1600" dirty="0">
                <a:latin typeface="Cambria" pitchFamily="18" charset="0"/>
                <a:cs typeface="Lucida Sans Unicode" pitchFamily="34" charset="0"/>
              </a:rPr>
              <a:t>        Bitwise XOR is a binary operator( operates on two operands). It’s denoted by “^” . The operator compares corresponding bits of two operands. If corresponding bits are different, It gives  1. If corresponding bits are same, it gives 0.</a:t>
            </a:r>
          </a:p>
          <a:p>
            <a:pPr>
              <a:buNone/>
            </a:pPr>
            <a:r>
              <a:rPr lang="en-US" sz="1600" dirty="0">
                <a:latin typeface="Cambria" pitchFamily="18" charset="0"/>
                <a:cs typeface="Lucida Sans Unicode" pitchFamily="34" charset="0"/>
              </a:rPr>
              <a:t>        EX:                           12=00001100</a:t>
            </a:r>
          </a:p>
          <a:p>
            <a:pPr>
              <a:buNone/>
            </a:pPr>
            <a:r>
              <a:rPr lang="en-US" sz="1600" dirty="0">
                <a:latin typeface="Cambria" pitchFamily="18" charset="0"/>
                <a:cs typeface="Lucida Sans Unicode" pitchFamily="34" charset="0"/>
              </a:rPr>
              <a:t>                                          25=00011001</a:t>
            </a:r>
          </a:p>
          <a:p>
            <a:pPr>
              <a:buNone/>
            </a:pPr>
            <a:r>
              <a:rPr lang="en-US" sz="1600" dirty="0">
                <a:latin typeface="Cambria" pitchFamily="18" charset="0"/>
                <a:cs typeface="Lucida Sans Unicode" pitchFamily="34" charset="0"/>
              </a:rPr>
              <a:t>                                             Bitwise XOR operation of 12 and 25 is:</a:t>
            </a:r>
          </a:p>
          <a:p>
            <a:pPr>
              <a:buNone/>
            </a:pPr>
            <a:r>
              <a:rPr lang="en-US" sz="1600" dirty="0">
                <a:latin typeface="Cambria" pitchFamily="18" charset="0"/>
                <a:cs typeface="Lucida Sans Unicode" pitchFamily="34" charset="0"/>
              </a:rPr>
              <a:t>                                    00001100</a:t>
            </a:r>
          </a:p>
          <a:p>
            <a:pPr>
              <a:buNone/>
            </a:pPr>
            <a:r>
              <a:rPr lang="en-US" sz="1600" dirty="0">
                <a:latin typeface="Cambria" pitchFamily="18" charset="0"/>
                <a:cs typeface="Lucida Sans Unicode" pitchFamily="34" charset="0"/>
              </a:rPr>
              <a:t>                                 1 00011001</a:t>
            </a:r>
          </a:p>
          <a:p>
            <a:pPr>
              <a:buNone/>
            </a:pPr>
            <a:r>
              <a:rPr lang="en-US" sz="1600" dirty="0">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00010101     =21(in decimal)</a:t>
            </a:r>
          </a:p>
          <a:p>
            <a:pPr>
              <a:buNone/>
            </a:pPr>
            <a:r>
              <a:rPr lang="en-US" sz="1600" dirty="0">
                <a:latin typeface="Cambria" pitchFamily="18" charset="0"/>
                <a:cs typeface="Lucida Sans Unicode" pitchFamily="34" charset="0"/>
              </a:rPr>
              <a:t>                                 -----------------------</a:t>
            </a:r>
            <a:endParaRPr lang="en-IN" sz="1600" dirty="0">
              <a:latin typeface="Cambria" pitchFamily="18" charset="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624102B3-97E7-5ADA-0812-3F756BC6B223}"/>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16391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48680"/>
            <a:ext cx="8534400" cy="5458611"/>
          </a:xfrm>
        </p:spPr>
        <p:txBody>
          <a:bodyPr>
            <a:normAutofit/>
          </a:bodyPr>
          <a:lstStyle/>
          <a:p>
            <a:pPr>
              <a:buNone/>
            </a:pPr>
            <a:r>
              <a:rPr lang="en-US" sz="1600" b="1" dirty="0">
                <a:solidFill>
                  <a:srgbClr val="0000FF"/>
                </a:solidFill>
                <a:latin typeface="Cambria" pitchFamily="18" charset="0"/>
                <a:cs typeface="Lucida Sans Unicode" pitchFamily="34" charset="0"/>
              </a:rPr>
              <a:t>SIGNED LEFT SHIFT </a:t>
            </a:r>
            <a:r>
              <a:rPr lang="en-US" sz="1600" dirty="0">
                <a:solidFill>
                  <a:srgbClr val="0000FF"/>
                </a:solidFill>
                <a:latin typeface="Cambria" pitchFamily="18" charset="0"/>
                <a:cs typeface="Lucida Sans Unicode" pitchFamily="34" charset="0"/>
              </a:rPr>
              <a:t>:</a:t>
            </a:r>
          </a:p>
          <a:p>
            <a:pPr>
              <a:buNone/>
            </a:pPr>
            <a:r>
              <a:rPr lang="en-US" sz="1600" dirty="0">
                <a:latin typeface="Cambria" pitchFamily="18" charset="0"/>
                <a:cs typeface="Lucida Sans Unicode" pitchFamily="34" charset="0"/>
              </a:rPr>
              <a:t>                   The left shift operator “&lt;&lt;“ shifts a bit pattern to the left by certain number of specified bits, and zero bits are shifted into the lower-order positions.</a:t>
            </a:r>
          </a:p>
          <a:p>
            <a:pPr>
              <a:buNone/>
            </a:pPr>
            <a:endParaRPr lang="en-US" sz="1600" dirty="0">
              <a:latin typeface="Cambria" pitchFamily="18" charset="0"/>
              <a:cs typeface="Lucida Sans Unicode" pitchFamily="34" charset="0"/>
            </a:endParaRPr>
          </a:p>
          <a:p>
            <a:pPr>
              <a:buNone/>
            </a:pPr>
            <a:r>
              <a:rPr lang="en-US" sz="1600" dirty="0">
                <a:latin typeface="Cambria" pitchFamily="18" charset="0"/>
                <a:cs typeface="Lucida Sans Unicode" pitchFamily="34" charset="0"/>
              </a:rPr>
              <a:t>EX:                      int number=212 ,result;</a:t>
            </a:r>
          </a:p>
          <a:p>
            <a:pPr>
              <a:buNone/>
            </a:pPr>
            <a:r>
              <a:rPr lang="en-US" sz="1600" dirty="0">
                <a:latin typeface="Cambria" pitchFamily="18" charset="0"/>
                <a:cs typeface="Lucida Sans Unicode" pitchFamily="34" charset="0"/>
              </a:rPr>
              <a:t>                                System.out.println(“number &lt;&lt;1”);</a:t>
            </a:r>
          </a:p>
          <a:p>
            <a:pPr>
              <a:buNone/>
            </a:pPr>
            <a:r>
              <a:rPr lang="en-US" sz="1600" dirty="0">
                <a:latin typeface="Cambria" pitchFamily="18" charset="0"/>
                <a:cs typeface="Lucida Sans Unicode" pitchFamily="34" charset="0"/>
              </a:rPr>
              <a:t>                                System.out.println(“number &lt;&lt;0”);</a:t>
            </a:r>
          </a:p>
          <a:p>
            <a:pPr>
              <a:buNone/>
            </a:pPr>
            <a:r>
              <a:rPr lang="en-US" sz="1600" dirty="0">
                <a:latin typeface="Cambria" pitchFamily="18" charset="0"/>
                <a:cs typeface="Lucida Sans Unicode" pitchFamily="34" charset="0"/>
              </a:rPr>
              <a:t>                                System.out.println(“number &lt;&lt;4”);</a:t>
            </a:r>
          </a:p>
          <a:p>
            <a:pPr>
              <a:buNone/>
            </a:pPr>
            <a:endParaRPr lang="en-US" sz="1600" dirty="0">
              <a:latin typeface="Cambria" pitchFamily="18" charset="0"/>
              <a:cs typeface="Lucida Sans Unicode" pitchFamily="34" charset="0"/>
            </a:endParaRPr>
          </a:p>
          <a:p>
            <a:pPr>
              <a:buNone/>
            </a:pPr>
            <a:r>
              <a:rPr lang="en-US" sz="1600" b="1" dirty="0">
                <a:solidFill>
                  <a:srgbClr val="0000FF"/>
                </a:solidFill>
                <a:latin typeface="Cambria" pitchFamily="18" charset="0"/>
                <a:cs typeface="Lucida Sans Unicode" pitchFamily="34" charset="0"/>
              </a:rPr>
              <a:t>SIGNED RIGHT SHIFT :</a:t>
            </a:r>
            <a:endParaRPr lang="en-US" sz="1600" dirty="0">
              <a:solidFill>
                <a:srgbClr val="0000FF"/>
              </a:solidFill>
              <a:latin typeface="Cambria" pitchFamily="18" charset="0"/>
              <a:cs typeface="Lucida Sans Unicode" pitchFamily="34" charset="0"/>
            </a:endParaRPr>
          </a:p>
          <a:p>
            <a:pPr>
              <a:buNone/>
            </a:pPr>
            <a:r>
              <a:rPr lang="en-US" sz="1600" dirty="0">
                <a:latin typeface="Cambria" pitchFamily="18" charset="0"/>
                <a:cs typeface="Lucida Sans Unicode" pitchFamily="34" charset="0"/>
              </a:rPr>
              <a:t>                     The right shift operator “&gt;&gt;” shifts a bit pattern to the right by certain number of specified bits.</a:t>
            </a:r>
          </a:p>
          <a:p>
            <a:pPr>
              <a:buNone/>
            </a:pPr>
            <a:r>
              <a:rPr lang="en-US" sz="1600" dirty="0">
                <a:latin typeface="Cambria" pitchFamily="18" charset="0"/>
                <a:cs typeface="Lucida Sans Unicode" pitchFamily="34" charset="0"/>
              </a:rPr>
              <a:t>EX:                     int number=212,result;</a:t>
            </a:r>
          </a:p>
          <a:p>
            <a:pPr>
              <a:buNone/>
            </a:pPr>
            <a:r>
              <a:rPr lang="en-US" sz="1600" dirty="0">
                <a:latin typeface="Cambria" pitchFamily="18" charset="0"/>
                <a:cs typeface="Lucida Sans Unicode" pitchFamily="34" charset="0"/>
              </a:rPr>
              <a:t>                                 System.out.println(“number &gt;&gt;1”);</a:t>
            </a:r>
          </a:p>
          <a:p>
            <a:pPr>
              <a:buNone/>
            </a:pPr>
            <a:r>
              <a:rPr lang="en-US" sz="1600" dirty="0">
                <a:latin typeface="Cambria" pitchFamily="18" charset="0"/>
                <a:cs typeface="Lucida Sans Unicode" pitchFamily="34" charset="0"/>
              </a:rPr>
              <a:t>                                System.out.println(“number &gt;&gt;0”);</a:t>
            </a:r>
          </a:p>
          <a:p>
            <a:pPr>
              <a:buNone/>
            </a:pPr>
            <a:r>
              <a:rPr lang="en-US" sz="1600" dirty="0">
                <a:latin typeface="Cambria" pitchFamily="18" charset="0"/>
                <a:cs typeface="Lucida Sans Unicode" pitchFamily="34" charset="0"/>
              </a:rPr>
              <a:t>                                System.out.println(“number &gt;&gt;8”);</a:t>
            </a:r>
            <a:endParaRPr lang="en-IN" sz="1600" dirty="0">
              <a:latin typeface="Cambria" pitchFamily="18" charset="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FCB35A85-FF52-D660-3991-6580CDBD5B78}"/>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540793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a:bodyPr>
          <a:lstStyle/>
          <a:p>
            <a:r>
              <a:rPr lang="en-IN" sz="1800" b="1" dirty="0">
                <a:latin typeface="Cambria" pitchFamily="18" charset="0"/>
              </a:rPr>
              <a:t>16. Control Statements</a:t>
            </a:r>
            <a:endParaRPr lang="en-IN" sz="1800" b="1" dirty="0"/>
          </a:p>
        </p:txBody>
      </p:sp>
      <p:sp>
        <p:nvSpPr>
          <p:cNvPr id="2" name="Content Placeholder 1"/>
          <p:cNvSpPr>
            <a:spLocks noGrp="1"/>
          </p:cNvSpPr>
          <p:nvPr>
            <p:ph idx="1"/>
          </p:nvPr>
        </p:nvSpPr>
        <p:spPr>
          <a:xfrm>
            <a:off x="228600" y="685800"/>
            <a:ext cx="8763000" cy="5410200"/>
          </a:xfrm>
        </p:spPr>
        <p:txBody>
          <a:bodyPr>
            <a:normAutofit fontScale="92500" lnSpcReduction="10000"/>
          </a:bodyPr>
          <a:lstStyle/>
          <a:p>
            <a:pPr fontAlgn="t">
              <a:lnSpc>
                <a:spcPct val="150000"/>
              </a:lnSpc>
              <a:spcBef>
                <a:spcPts val="0"/>
              </a:spcBef>
              <a:buNone/>
            </a:pPr>
            <a:r>
              <a:rPr lang="en-US" sz="1800" dirty="0">
                <a:latin typeface="Cambria" pitchFamily="18" charset="0"/>
                <a:cs typeface="Lucida Sans Unicode" pitchFamily="34" charset="0"/>
              </a:rPr>
              <a:t>Causes the flow of execution to advance and branch based on changes to the state of a program.</a:t>
            </a:r>
          </a:p>
          <a:p>
            <a:pPr fontAlgn="t">
              <a:lnSpc>
                <a:spcPct val="150000"/>
              </a:lnSpc>
              <a:spcBef>
                <a:spcPts val="0"/>
              </a:spcBef>
              <a:buNone/>
            </a:pPr>
            <a:r>
              <a:rPr lang="en-US" sz="1800" dirty="0">
                <a:latin typeface="Cambria" pitchFamily="18" charset="0"/>
                <a:cs typeface="Lucida Sans Unicode" pitchFamily="34" charset="0"/>
              </a:rPr>
              <a:t>In Java, control statements can be divided into the following three categories:</a:t>
            </a:r>
          </a:p>
          <a:p>
            <a:pPr lvl="1" fontAlgn="t">
              <a:lnSpc>
                <a:spcPct val="150000"/>
              </a:lnSpc>
              <a:spcBef>
                <a:spcPts val="0"/>
              </a:spcBef>
              <a:buFont typeface="+mj-lt"/>
              <a:buAutoNum type="arabicParenR"/>
            </a:pPr>
            <a:r>
              <a:rPr lang="en-US" sz="1800" dirty="0">
                <a:latin typeface="Cambria" pitchFamily="18" charset="0"/>
                <a:cs typeface="Lucida Sans Unicode" pitchFamily="34" charset="0"/>
              </a:rPr>
              <a:t>Selection Statements</a:t>
            </a:r>
          </a:p>
          <a:p>
            <a:pPr marL="800100" lvl="1" indent="-342900" fontAlgn="t">
              <a:lnSpc>
                <a:spcPct val="150000"/>
              </a:lnSpc>
              <a:spcBef>
                <a:spcPts val="0"/>
              </a:spcBef>
              <a:buFont typeface="+mj-lt"/>
              <a:buAutoNum type="arabicParenR"/>
            </a:pPr>
            <a:r>
              <a:rPr lang="en-US" sz="1800" dirty="0">
                <a:latin typeface="Cambria" pitchFamily="18" charset="0"/>
                <a:cs typeface="Lucida Sans Unicode" pitchFamily="34" charset="0"/>
              </a:rPr>
              <a:t>Iteration Statements</a:t>
            </a:r>
          </a:p>
          <a:p>
            <a:pPr marL="800100" lvl="1" indent="-342900" fontAlgn="t">
              <a:lnSpc>
                <a:spcPct val="150000"/>
              </a:lnSpc>
              <a:spcBef>
                <a:spcPts val="0"/>
              </a:spcBef>
              <a:buFont typeface="+mj-lt"/>
              <a:buAutoNum type="arabicParenR"/>
            </a:pPr>
            <a:r>
              <a:rPr lang="en-US" sz="1800" dirty="0">
                <a:latin typeface="Cambria" pitchFamily="18" charset="0"/>
                <a:cs typeface="Lucida Sans Unicode" pitchFamily="34" charset="0"/>
              </a:rPr>
              <a:t>Jump Statements</a:t>
            </a:r>
          </a:p>
          <a:p>
            <a:pPr fontAlgn="t">
              <a:lnSpc>
                <a:spcPct val="150000"/>
              </a:lnSpc>
              <a:spcBef>
                <a:spcPts val="0"/>
              </a:spcBef>
              <a:buNone/>
            </a:pPr>
            <a:r>
              <a:rPr lang="en-US" sz="1800" b="1" dirty="0">
                <a:solidFill>
                  <a:srgbClr val="0000FF"/>
                </a:solidFill>
                <a:latin typeface="Cambria" pitchFamily="18" charset="0"/>
                <a:cs typeface="Lucida Sans Unicode" pitchFamily="34" charset="0"/>
              </a:rPr>
              <a:t>1)	Selection Statements</a:t>
            </a:r>
          </a:p>
          <a:p>
            <a:pPr marL="0" indent="0" fontAlgn="t">
              <a:lnSpc>
                <a:spcPct val="150000"/>
              </a:lnSpc>
              <a:spcBef>
                <a:spcPts val="0"/>
              </a:spcBef>
              <a:buNone/>
            </a:pPr>
            <a:r>
              <a:rPr lang="en-US" sz="1800" dirty="0">
                <a:latin typeface="Cambria" pitchFamily="18" charset="0"/>
                <a:cs typeface="Lucida Sans Unicode" pitchFamily="34" charset="0"/>
              </a:rPr>
              <a:t>Selection statements allow you to control the flow of program execution on the basis of the </a:t>
            </a:r>
          </a:p>
          <a:p>
            <a:pPr marL="0" indent="0" fontAlgn="t">
              <a:lnSpc>
                <a:spcPct val="150000"/>
              </a:lnSpc>
              <a:spcBef>
                <a:spcPts val="0"/>
              </a:spcBef>
              <a:buNone/>
            </a:pPr>
            <a:r>
              <a:rPr lang="en-US" sz="1800" dirty="0">
                <a:latin typeface="Cambria" pitchFamily="18" charset="0"/>
                <a:cs typeface="Lucida Sans Unicode" pitchFamily="34" charset="0"/>
              </a:rPr>
              <a:t>outcome of an expression or state of a variable known during </a:t>
            </a:r>
            <a:r>
              <a:rPr lang="en-US" sz="1800" dirty="0" err="1">
                <a:latin typeface="Cambria" pitchFamily="18" charset="0"/>
                <a:cs typeface="Lucida Sans Unicode" pitchFamily="34" charset="0"/>
              </a:rPr>
              <a:t>runtime.Selection</a:t>
            </a:r>
            <a:r>
              <a:rPr lang="en-US" sz="1800" dirty="0">
                <a:latin typeface="Cambria" pitchFamily="18" charset="0"/>
                <a:cs typeface="Lucida Sans Unicode" pitchFamily="34" charset="0"/>
              </a:rPr>
              <a:t> statements can be divided into the following categories:</a:t>
            </a:r>
          </a:p>
          <a:p>
            <a:pPr fontAlgn="t">
              <a:lnSpc>
                <a:spcPct val="150000"/>
              </a:lnSpc>
              <a:spcBef>
                <a:spcPts val="0"/>
              </a:spcBef>
              <a:buFont typeface="+mj-lt"/>
              <a:buAutoNum type="alphaLcParenR"/>
            </a:pPr>
            <a:r>
              <a:rPr lang="en-US" sz="1800" dirty="0">
                <a:latin typeface="Cambria" pitchFamily="18" charset="0"/>
                <a:cs typeface="Lucida Sans Unicode" pitchFamily="34" charset="0"/>
              </a:rPr>
              <a:t> The if and if-else statements</a:t>
            </a:r>
          </a:p>
          <a:p>
            <a:pPr fontAlgn="t">
              <a:lnSpc>
                <a:spcPct val="150000"/>
              </a:lnSpc>
              <a:spcBef>
                <a:spcPts val="0"/>
              </a:spcBef>
              <a:buFont typeface="+mj-lt"/>
              <a:buAutoNum type="alphaLcParenR"/>
            </a:pPr>
            <a:r>
              <a:rPr lang="en-US" sz="1800" dirty="0">
                <a:latin typeface="Cambria" pitchFamily="18" charset="0"/>
                <a:cs typeface="Lucida Sans Unicode" pitchFamily="34" charset="0"/>
              </a:rPr>
              <a:t> The if-else statements</a:t>
            </a:r>
          </a:p>
          <a:p>
            <a:pPr fontAlgn="t">
              <a:lnSpc>
                <a:spcPct val="150000"/>
              </a:lnSpc>
              <a:spcBef>
                <a:spcPts val="0"/>
              </a:spcBef>
              <a:buFont typeface="+mj-lt"/>
              <a:buAutoNum type="alphaLcParenR"/>
            </a:pPr>
            <a:r>
              <a:rPr lang="en-US" sz="1800" dirty="0">
                <a:latin typeface="Cambria" pitchFamily="18" charset="0"/>
                <a:cs typeface="Lucida Sans Unicode" pitchFamily="34" charset="0"/>
              </a:rPr>
              <a:t> The if-else-if statements</a:t>
            </a:r>
          </a:p>
          <a:p>
            <a:pPr fontAlgn="t">
              <a:lnSpc>
                <a:spcPct val="150000"/>
              </a:lnSpc>
              <a:spcBef>
                <a:spcPts val="0"/>
              </a:spcBef>
              <a:buFont typeface="+mj-lt"/>
              <a:buAutoNum type="alphaLcParenR"/>
            </a:pPr>
            <a:r>
              <a:rPr lang="en-US" sz="1800" dirty="0">
                <a:latin typeface="Cambria" pitchFamily="18" charset="0"/>
                <a:cs typeface="Lucida Sans Unicode" pitchFamily="34" charset="0"/>
              </a:rPr>
              <a:t> The switch statements</a:t>
            </a:r>
          </a:p>
          <a:p>
            <a:pPr marL="109728" indent="0">
              <a:buNone/>
            </a:pPr>
            <a:endParaRPr lang="en-IN" sz="1400"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544264C1-C0D4-FA9B-D7A0-256A2EF2CF28}"/>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32520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a:bodyPr>
          <a:lstStyle/>
          <a:p>
            <a:r>
              <a:rPr lang="en-IN" sz="1800" b="1">
                <a:latin typeface="Cambria" pitchFamily="18" charset="0"/>
              </a:rPr>
              <a:t>16. Control Statements</a:t>
            </a:r>
            <a:endParaRPr lang="en-IN" sz="1800" b="1" dirty="0"/>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pic>
        <p:nvPicPr>
          <p:cNvPr id="10" name="Picture 9">
            <a:extLst>
              <a:ext uri="{FF2B5EF4-FFF2-40B4-BE49-F238E27FC236}">
                <a16:creationId xmlns:a16="http://schemas.microsoft.com/office/drawing/2014/main" id="{6AC0FADF-2CDD-5201-93F3-909D602F8299}"/>
              </a:ext>
            </a:extLst>
          </p:cNvPr>
          <p:cNvPicPr>
            <a:picLocks noChangeAspect="1"/>
          </p:cNvPicPr>
          <p:nvPr/>
        </p:nvPicPr>
        <p:blipFill>
          <a:blip r:embed="rId2"/>
          <a:stretch>
            <a:fillRect/>
          </a:stretch>
        </p:blipFill>
        <p:spPr>
          <a:xfrm>
            <a:off x="457200" y="1219200"/>
            <a:ext cx="8458200" cy="4495800"/>
          </a:xfrm>
          <a:prstGeom prst="rect">
            <a:avLst/>
          </a:prstGeom>
        </p:spPr>
      </p:pic>
      <p:sp>
        <p:nvSpPr>
          <p:cNvPr id="11" name="Rectangle 10">
            <a:extLst>
              <a:ext uri="{FF2B5EF4-FFF2-40B4-BE49-F238E27FC236}">
                <a16:creationId xmlns:a16="http://schemas.microsoft.com/office/drawing/2014/main" id="{2D9171D2-3886-F436-B997-13C8B3B8CC61}"/>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75436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5778691"/>
          </a:xfrm>
        </p:spPr>
        <p:txBody>
          <a:bodyPr>
            <a:normAutofit/>
          </a:bodyPr>
          <a:lstStyle/>
          <a:p>
            <a:pPr fontAlgn="t">
              <a:lnSpc>
                <a:spcPct val="150000"/>
              </a:lnSpc>
              <a:spcBef>
                <a:spcPts val="0"/>
              </a:spcBef>
              <a:buNone/>
            </a:pPr>
            <a:r>
              <a:rPr lang="en-US" sz="1600" b="1" dirty="0">
                <a:solidFill>
                  <a:srgbClr val="C00000"/>
                </a:solidFill>
                <a:latin typeface="Cambria" pitchFamily="18" charset="0"/>
                <a:cs typeface="Lucida Sans Unicode" pitchFamily="34" charset="0"/>
              </a:rPr>
              <a:t>The if statements :</a:t>
            </a:r>
          </a:p>
          <a:p>
            <a:pPr fontAlgn="t">
              <a:lnSpc>
                <a:spcPct val="150000"/>
              </a:lnSpc>
              <a:spcBef>
                <a:spcPts val="0"/>
              </a:spcBef>
              <a:buNone/>
            </a:pPr>
            <a:r>
              <a:rPr lang="en-US" sz="1600" dirty="0">
                <a:latin typeface="Cambria" pitchFamily="18" charset="0"/>
                <a:cs typeface="Lucida Sans Unicode" pitchFamily="34" charset="0"/>
              </a:rPr>
              <a:t>	The first contained statement (that can be a block) of an if statement only executes when the specified condition is true. If the condition is false and there is not else keyword then the first contained statement will be skipped and execution continues with the rest of the program. The condition is an expression that returns a boolean value. </a:t>
            </a:r>
          </a:p>
          <a:p>
            <a:pPr fontAlgn="t">
              <a:lnSpc>
                <a:spcPct val="150000"/>
              </a:lnSpc>
              <a:spcBef>
                <a:spcPts val="0"/>
              </a:spcBef>
              <a:buNone/>
            </a:pPr>
            <a:r>
              <a:rPr lang="en-US" sz="1600" dirty="0">
                <a:latin typeface="Cambria" pitchFamily="18" charset="0"/>
                <a:cs typeface="Lucida Sans Unicode" pitchFamily="34" charset="0"/>
              </a:rPr>
              <a:t>	General form of simple if statement is</a:t>
            </a:r>
          </a:p>
          <a:p>
            <a:pPr fontAlgn="t">
              <a:lnSpc>
                <a:spcPct val="150000"/>
              </a:lnSpc>
              <a:spcBef>
                <a:spcPts val="0"/>
              </a:spcBef>
              <a:buNone/>
            </a:pPr>
            <a:r>
              <a:rPr lang="en-US" sz="1600" dirty="0">
                <a:latin typeface="Cambria" pitchFamily="18" charset="0"/>
                <a:cs typeface="Lucida Sans Unicode" pitchFamily="34" charset="0"/>
              </a:rPr>
              <a:t>	</a:t>
            </a:r>
            <a:r>
              <a:rPr lang="en-US" sz="1600" b="1" dirty="0">
                <a:solidFill>
                  <a:srgbClr val="0000FF"/>
                </a:solidFill>
                <a:latin typeface="Cambria" pitchFamily="18" charset="0"/>
                <a:cs typeface="Lucida Sans Unicode" pitchFamily="34" charset="0"/>
              </a:rPr>
              <a:t>if&lt;expression&gt;</a:t>
            </a:r>
          </a:p>
          <a:p>
            <a:pPr fontAlgn="t">
              <a:lnSpc>
                <a:spcPct val="150000"/>
              </a:lnSpc>
              <a:spcBef>
                <a:spcPts val="0"/>
              </a:spcBef>
              <a:buNone/>
            </a:pPr>
            <a:r>
              <a:rPr lang="en-US" sz="1600" b="1" dirty="0">
                <a:solidFill>
                  <a:srgbClr val="0000FF"/>
                </a:solidFill>
                <a:latin typeface="Cambria" pitchFamily="18" charset="0"/>
                <a:cs typeface="Lucida Sans Unicode" pitchFamily="34" charset="0"/>
              </a:rPr>
              <a:t>	{</a:t>
            </a:r>
          </a:p>
          <a:p>
            <a:pPr fontAlgn="t">
              <a:lnSpc>
                <a:spcPct val="150000"/>
              </a:lnSpc>
              <a:spcBef>
                <a:spcPts val="0"/>
              </a:spcBef>
              <a:buNone/>
            </a:pPr>
            <a:r>
              <a:rPr lang="en-US" sz="1600" b="1" dirty="0">
                <a:solidFill>
                  <a:srgbClr val="0000FF"/>
                </a:solidFill>
                <a:latin typeface="Cambria" pitchFamily="18" charset="0"/>
                <a:cs typeface="Lucida Sans Unicode" pitchFamily="34" charset="0"/>
              </a:rPr>
              <a:t>		Statement-block;</a:t>
            </a:r>
          </a:p>
          <a:p>
            <a:pPr fontAlgn="t">
              <a:lnSpc>
                <a:spcPct val="150000"/>
              </a:lnSpc>
              <a:spcBef>
                <a:spcPts val="0"/>
              </a:spcBef>
              <a:buNone/>
            </a:pPr>
            <a:r>
              <a:rPr lang="en-US" sz="1600" b="1" dirty="0">
                <a:solidFill>
                  <a:srgbClr val="0000FF"/>
                </a:solidFill>
                <a:latin typeface="Cambria" pitchFamily="18" charset="0"/>
                <a:cs typeface="Lucida Sans Unicode" pitchFamily="34" charset="0"/>
              </a:rPr>
              <a:t>	}</a:t>
            </a:r>
          </a:p>
          <a:p>
            <a:pPr fontAlgn="t">
              <a:lnSpc>
                <a:spcPct val="150000"/>
              </a:lnSpc>
              <a:spcBef>
                <a:spcPts val="0"/>
              </a:spcBef>
              <a:buNone/>
            </a:pPr>
            <a:r>
              <a:rPr lang="en-US" sz="1600" dirty="0">
                <a:latin typeface="Cambria" pitchFamily="18" charset="0"/>
                <a:cs typeface="Lucida Sans Unicode" pitchFamily="34" charset="0"/>
              </a:rPr>
              <a:t>	The statement-block may be single statement or a group of statements . </a:t>
            </a:r>
          </a:p>
          <a:p>
            <a:pPr fontAlgn="t">
              <a:lnSpc>
                <a:spcPct val="150000"/>
              </a:lnSpc>
              <a:spcBef>
                <a:spcPts val="0"/>
              </a:spcBef>
              <a:buNone/>
            </a:pPr>
            <a:r>
              <a:rPr lang="en-US" sz="1600" dirty="0">
                <a:latin typeface="Cambria" pitchFamily="18" charset="0"/>
                <a:cs typeface="Lucida Sans Unicode" pitchFamily="34" charset="0"/>
              </a:rPr>
              <a:t>	if the expression is true, the statement block will be executed, otherwise the statement block     will be skipped to the statement-x.</a:t>
            </a:r>
          </a:p>
          <a:p>
            <a:pPr marL="109728" indent="0">
              <a:lnSpc>
                <a:spcPct val="150000"/>
              </a:lnSpc>
              <a:spcBef>
                <a:spcPts val="0"/>
              </a:spcBef>
              <a:buNone/>
            </a:pPr>
            <a:endParaRPr lang="en-IN" sz="1600" dirty="0">
              <a:latin typeface="Cambria" pitchFamily="18" charset="0"/>
              <a:cs typeface="Lucida Sans Unicode" pitchFamily="34"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61D1240A-2E80-268E-6CFA-6283A50F2192}"/>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0273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5791200"/>
          </a:xfrm>
        </p:spPr>
        <p:txBody>
          <a:bodyPr>
            <a:normAutofit fontScale="77500" lnSpcReduction="20000"/>
          </a:bodyPr>
          <a:lstStyle/>
          <a:p>
            <a:pPr>
              <a:lnSpc>
                <a:spcPct val="160000"/>
              </a:lnSpc>
              <a:spcBef>
                <a:spcPts val="0"/>
              </a:spcBef>
              <a:buNone/>
            </a:pPr>
            <a:r>
              <a:rPr lang="en-US" sz="1600" b="1" dirty="0">
                <a:solidFill>
                  <a:srgbClr val="C00000"/>
                </a:solidFill>
                <a:latin typeface="Cambria" pitchFamily="18" charset="0"/>
                <a:cs typeface="Lucida Sans Unicode" pitchFamily="34" charset="0"/>
              </a:rPr>
              <a:t>if else statement:-</a:t>
            </a:r>
          </a:p>
          <a:p>
            <a:pPr>
              <a:lnSpc>
                <a:spcPct val="160000"/>
              </a:lnSpc>
              <a:spcBef>
                <a:spcPts val="0"/>
              </a:spcBef>
              <a:buNone/>
            </a:pPr>
            <a:r>
              <a:rPr lang="en-US" sz="1600" dirty="0">
                <a:latin typeface="Cambria" pitchFamily="18" charset="0"/>
              </a:rPr>
              <a:t> </a:t>
            </a:r>
            <a:r>
              <a:rPr lang="en-US" sz="1600" dirty="0">
                <a:latin typeface="Cambria" pitchFamily="18" charset="0"/>
                <a:cs typeface="Lucida Sans Unicode" pitchFamily="34" charset="0"/>
              </a:rPr>
              <a:t>if else statement is an extension of the simple if statement. The general form is</a:t>
            </a:r>
          </a:p>
          <a:p>
            <a:pPr>
              <a:lnSpc>
                <a:spcPct val="160000"/>
              </a:lnSpc>
              <a:spcBef>
                <a:spcPts val="0"/>
              </a:spcBef>
              <a:buNone/>
            </a:pPr>
            <a:r>
              <a:rPr lang="en-US" sz="1600" dirty="0">
                <a:latin typeface="Cambria" pitchFamily="18" charset="0"/>
                <a:cs typeface="Lucida Sans Unicode" pitchFamily="34" charset="0"/>
              </a:rPr>
              <a:t>	</a:t>
            </a:r>
            <a:r>
              <a:rPr lang="en-US" sz="1600" b="1" dirty="0">
                <a:solidFill>
                  <a:srgbClr val="0000FF"/>
                </a:solidFill>
                <a:latin typeface="Cambria" pitchFamily="18" charset="0"/>
                <a:cs typeface="Lucida Sans Unicode" pitchFamily="34" charset="0"/>
              </a:rPr>
              <a:t>if(expression)</a:t>
            </a:r>
          </a:p>
          <a:p>
            <a:pPr>
              <a:lnSpc>
                <a:spcPct val="160000"/>
              </a:lnSpc>
              <a:spcBef>
                <a:spcPts val="0"/>
              </a:spcBef>
              <a:buNone/>
            </a:pPr>
            <a:r>
              <a:rPr lang="en-US" sz="1600" b="1" dirty="0">
                <a:solidFill>
                  <a:srgbClr val="0000FF"/>
                </a:solidFill>
                <a:latin typeface="Cambria" pitchFamily="18" charset="0"/>
                <a:cs typeface="Lucida Sans Unicode" pitchFamily="34" charset="0"/>
              </a:rPr>
              <a:t>	{</a:t>
            </a:r>
          </a:p>
          <a:p>
            <a:pPr>
              <a:lnSpc>
                <a:spcPct val="160000"/>
              </a:lnSpc>
              <a:spcBef>
                <a:spcPts val="0"/>
              </a:spcBef>
              <a:buNone/>
            </a:pPr>
            <a:r>
              <a:rPr lang="en-US" sz="1600" b="1" dirty="0">
                <a:solidFill>
                  <a:srgbClr val="0000FF"/>
                </a:solidFill>
                <a:latin typeface="Cambria" pitchFamily="18" charset="0"/>
                <a:cs typeface="Lucida Sans Unicode" pitchFamily="34" charset="0"/>
              </a:rPr>
              <a:t>		True-block statements</a:t>
            </a:r>
          </a:p>
          <a:p>
            <a:pPr>
              <a:lnSpc>
                <a:spcPct val="160000"/>
              </a:lnSpc>
              <a:spcBef>
                <a:spcPts val="0"/>
              </a:spcBef>
              <a:buNone/>
            </a:pPr>
            <a:r>
              <a:rPr lang="en-US" sz="1600" b="1" dirty="0">
                <a:solidFill>
                  <a:srgbClr val="0000FF"/>
                </a:solidFill>
                <a:latin typeface="Cambria" pitchFamily="18" charset="0"/>
                <a:cs typeface="Lucida Sans Unicode" pitchFamily="34" charset="0"/>
              </a:rPr>
              <a:t>	}</a:t>
            </a:r>
          </a:p>
          <a:p>
            <a:pPr>
              <a:lnSpc>
                <a:spcPct val="160000"/>
              </a:lnSpc>
              <a:spcBef>
                <a:spcPts val="0"/>
              </a:spcBef>
              <a:buNone/>
            </a:pPr>
            <a:r>
              <a:rPr lang="en-US" sz="1600" b="1" dirty="0">
                <a:solidFill>
                  <a:srgbClr val="0000FF"/>
                </a:solidFill>
                <a:latin typeface="Cambria" pitchFamily="18" charset="0"/>
                <a:cs typeface="Lucida Sans Unicode" pitchFamily="34" charset="0"/>
              </a:rPr>
              <a:t>	Else</a:t>
            </a:r>
          </a:p>
          <a:p>
            <a:pPr>
              <a:lnSpc>
                <a:spcPct val="160000"/>
              </a:lnSpc>
              <a:spcBef>
                <a:spcPts val="0"/>
              </a:spcBef>
              <a:buNone/>
            </a:pPr>
            <a:r>
              <a:rPr lang="en-US" sz="1600" b="1" dirty="0">
                <a:solidFill>
                  <a:srgbClr val="0000FF"/>
                </a:solidFill>
                <a:latin typeface="Cambria" pitchFamily="18" charset="0"/>
                <a:cs typeface="Lucida Sans Unicode" pitchFamily="34" charset="0"/>
              </a:rPr>
              <a:t>	{</a:t>
            </a:r>
          </a:p>
          <a:p>
            <a:pPr>
              <a:lnSpc>
                <a:spcPct val="160000"/>
              </a:lnSpc>
              <a:spcBef>
                <a:spcPts val="0"/>
              </a:spcBef>
              <a:buNone/>
            </a:pPr>
            <a:r>
              <a:rPr lang="en-US" sz="1600" b="1" dirty="0">
                <a:solidFill>
                  <a:srgbClr val="0000FF"/>
                </a:solidFill>
                <a:latin typeface="Cambria" pitchFamily="18" charset="0"/>
                <a:cs typeface="Lucida Sans Unicode" pitchFamily="34" charset="0"/>
              </a:rPr>
              <a:t>		False-block statements</a:t>
            </a:r>
          </a:p>
          <a:p>
            <a:pPr>
              <a:lnSpc>
                <a:spcPct val="160000"/>
              </a:lnSpc>
              <a:spcBef>
                <a:spcPts val="0"/>
              </a:spcBef>
              <a:buNone/>
            </a:pPr>
            <a:r>
              <a:rPr lang="en-US" sz="1600" b="1" dirty="0">
                <a:solidFill>
                  <a:srgbClr val="0000FF"/>
                </a:solidFill>
                <a:latin typeface="Cambria" pitchFamily="18" charset="0"/>
                <a:cs typeface="Lucida Sans Unicode" pitchFamily="34" charset="0"/>
              </a:rPr>
              <a:t>	}</a:t>
            </a:r>
          </a:p>
          <a:p>
            <a:pPr marL="338138" indent="-338138" algn="just">
              <a:lnSpc>
                <a:spcPct val="160000"/>
              </a:lnSpc>
              <a:spcBef>
                <a:spcPts val="0"/>
              </a:spcBef>
              <a:buFont typeface="Wingdings" pitchFamily="2" charset="2"/>
              <a:buChar char="§"/>
            </a:pPr>
            <a:r>
              <a:rPr lang="en-US" sz="1600" dirty="0">
                <a:latin typeface="Cambria" pitchFamily="18" charset="0"/>
                <a:cs typeface="Lucida Sans Unicode" pitchFamily="34" charset="0"/>
              </a:rPr>
              <a:t> if the test expression is true, then the true-block statements immediately following the if  statement are executed. Otherwise, the false-block statements are executed .</a:t>
            </a:r>
          </a:p>
          <a:p>
            <a:pPr marL="338138" indent="-338138" algn="just">
              <a:lnSpc>
                <a:spcPct val="160000"/>
              </a:lnSpc>
              <a:spcBef>
                <a:spcPts val="0"/>
              </a:spcBef>
              <a:buFont typeface="Wingdings" pitchFamily="2" charset="2"/>
              <a:buChar char="§"/>
            </a:pPr>
            <a:r>
              <a:rPr lang="en-US" sz="1600" dirty="0">
                <a:latin typeface="Cambria" pitchFamily="18" charset="0"/>
                <a:cs typeface="Lucida Sans Unicode" pitchFamily="34" charset="0"/>
              </a:rPr>
              <a:t> In either case, Either true-block or false-block will be executed, not both.</a:t>
            </a:r>
          </a:p>
          <a:p>
            <a:pPr marL="338138" indent="-338138" algn="just">
              <a:lnSpc>
                <a:spcPct val="160000"/>
              </a:lnSpc>
              <a:spcBef>
                <a:spcPts val="0"/>
              </a:spcBef>
              <a:buFont typeface="Wingdings" pitchFamily="2" charset="2"/>
              <a:buChar char="§"/>
            </a:pPr>
            <a:r>
              <a:rPr lang="en-US" sz="1600" dirty="0">
                <a:latin typeface="Cambria" pitchFamily="18" charset="0"/>
                <a:cs typeface="Lucida Sans Unicode" pitchFamily="34" charset="0"/>
              </a:rPr>
              <a:t> In both the cases, the control is transferred subsequently to the statement-x Diagram</a:t>
            </a:r>
          </a:p>
          <a:p>
            <a:pPr>
              <a:lnSpc>
                <a:spcPct val="160000"/>
              </a:lnSpc>
              <a:spcBef>
                <a:spcPts val="0"/>
              </a:spcBef>
              <a:buNone/>
            </a:pPr>
            <a:r>
              <a:rPr lang="en-US" sz="1600" b="1" dirty="0">
                <a:solidFill>
                  <a:srgbClr val="C00000"/>
                </a:solidFill>
                <a:latin typeface="Cambria" pitchFamily="18" charset="0"/>
                <a:cs typeface="Lucida Sans Unicode" pitchFamily="34" charset="0"/>
              </a:rPr>
              <a:t>Nested if else statement</a:t>
            </a:r>
            <a:r>
              <a:rPr lang="en-US" sz="1600" dirty="0">
                <a:solidFill>
                  <a:srgbClr val="C00000"/>
                </a:solidFill>
                <a:latin typeface="Cambria" pitchFamily="18" charset="0"/>
                <a:cs typeface="Lucida Sans Unicode" pitchFamily="34" charset="0"/>
              </a:rPr>
              <a:t> :-</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A nested if is an if statement that is the target of another if or else.</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Nested ifs are very common in programming</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General form of Nested if looks like</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Nested if else statement is made by placing one if else in another if else statement.</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Nested if else statement helps to select one out of many chooses.</a:t>
            </a:r>
          </a:p>
          <a:p>
            <a:pPr>
              <a:lnSpc>
                <a:spcPct val="160000"/>
              </a:lnSpc>
              <a:spcBef>
                <a:spcPts val="0"/>
              </a:spcBef>
              <a:buFont typeface="Wingdings" pitchFamily="2" charset="2"/>
              <a:buChar char="q"/>
            </a:pPr>
            <a:r>
              <a:rPr lang="en-US" sz="1600" dirty="0">
                <a:latin typeface="Cambria" pitchFamily="18" charset="0"/>
                <a:cs typeface="Lucida Sans Unicode" pitchFamily="34" charset="0"/>
              </a:rPr>
              <a:t>General form of Nested if else is</a:t>
            </a:r>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C10A0414-F7C0-D8B5-75DD-3A4F1B187D20}"/>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840041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324600"/>
          </a:xfrm>
        </p:spPr>
        <p:txBody>
          <a:bodyPr>
            <a:normAutofit/>
          </a:bodyPr>
          <a:lstStyle/>
          <a:p>
            <a:pPr>
              <a:buNone/>
            </a:pPr>
            <a:r>
              <a:rPr lang="en-US" sz="1400" dirty="0">
                <a:solidFill>
                  <a:srgbClr val="0000FF"/>
                </a:solidFill>
                <a:cs typeface="Lucida Sans Unicode" pitchFamily="34" charset="0"/>
              </a:rPr>
              <a:t>if&lt;cond1&gt;</a:t>
            </a:r>
          </a:p>
          <a:p>
            <a:pPr>
              <a:buNone/>
            </a:pPr>
            <a:r>
              <a:rPr lang="en-US" sz="1400" dirty="0">
                <a:solidFill>
                  <a:srgbClr val="0000FF"/>
                </a:solidFill>
                <a:cs typeface="Lucida Sans Unicode" pitchFamily="34" charset="0"/>
              </a:rPr>
              <a:t>	{</a:t>
            </a:r>
          </a:p>
          <a:p>
            <a:pPr>
              <a:buNone/>
            </a:pPr>
            <a:r>
              <a:rPr lang="en-US" sz="1400" dirty="0">
                <a:solidFill>
                  <a:srgbClr val="0000FF"/>
                </a:solidFill>
                <a:cs typeface="Lucida Sans Unicode" pitchFamily="34" charset="0"/>
              </a:rPr>
              <a:t>		if&lt;cond2&gt;</a:t>
            </a:r>
          </a:p>
          <a:p>
            <a:pPr>
              <a:buNone/>
            </a:pPr>
            <a:r>
              <a:rPr lang="en-US" sz="1400" dirty="0">
                <a:solidFill>
                  <a:srgbClr val="0000FF"/>
                </a:solidFill>
                <a:cs typeface="Lucida Sans Unicode" pitchFamily="34" charset="0"/>
              </a:rPr>
              <a:t>		{</a:t>
            </a:r>
          </a:p>
          <a:p>
            <a:pPr>
              <a:buNone/>
            </a:pPr>
            <a:r>
              <a:rPr lang="en-US" sz="1400" dirty="0">
                <a:solidFill>
                  <a:srgbClr val="0000FF"/>
                </a:solidFill>
                <a:cs typeface="Lucida Sans Unicode" pitchFamily="34" charset="0"/>
              </a:rPr>
              <a:t>			if&lt;cond3&gt;</a:t>
            </a:r>
          </a:p>
          <a:p>
            <a:pPr>
              <a:buNone/>
            </a:pPr>
            <a:r>
              <a:rPr lang="en-US" sz="1400" dirty="0">
                <a:solidFill>
                  <a:srgbClr val="0000FF"/>
                </a:solidFill>
                <a:cs typeface="Lucida Sans Unicode" pitchFamily="34" charset="0"/>
              </a:rPr>
              <a:t>				stmt 4</a:t>
            </a:r>
          </a:p>
          <a:p>
            <a:pPr>
              <a:buNone/>
            </a:pPr>
            <a:r>
              <a:rPr lang="en-US" sz="1400" dirty="0">
                <a:solidFill>
                  <a:srgbClr val="0000FF"/>
                </a:solidFill>
                <a:cs typeface="Lucida Sans Unicode" pitchFamily="34" charset="0"/>
              </a:rPr>
              <a:t>			else</a:t>
            </a:r>
          </a:p>
          <a:p>
            <a:pPr>
              <a:buNone/>
            </a:pPr>
            <a:r>
              <a:rPr lang="en-US" sz="1400" dirty="0">
                <a:solidFill>
                  <a:srgbClr val="0000FF"/>
                </a:solidFill>
                <a:cs typeface="Lucida Sans Unicode" pitchFamily="34" charset="0"/>
              </a:rPr>
              <a:t>				stmt3</a:t>
            </a:r>
          </a:p>
          <a:p>
            <a:pPr>
              <a:buNone/>
            </a:pPr>
            <a:r>
              <a:rPr lang="en-US" sz="1400" dirty="0">
                <a:solidFill>
                  <a:srgbClr val="0000FF"/>
                </a:solidFill>
                <a:cs typeface="Lucida Sans Unicode" pitchFamily="34" charset="0"/>
              </a:rPr>
              <a:t>			}</a:t>
            </a:r>
          </a:p>
          <a:p>
            <a:pPr>
              <a:buNone/>
            </a:pPr>
            <a:r>
              <a:rPr lang="en-US" sz="1400" dirty="0">
                <a:solidFill>
                  <a:srgbClr val="0000FF"/>
                </a:solidFill>
                <a:cs typeface="Lucida Sans Unicode" pitchFamily="34" charset="0"/>
              </a:rPr>
              <a:t>			else</a:t>
            </a:r>
          </a:p>
          <a:p>
            <a:pPr>
              <a:buNone/>
            </a:pPr>
            <a:r>
              <a:rPr lang="en-US" sz="1400" dirty="0">
                <a:solidFill>
                  <a:srgbClr val="0000FF"/>
                </a:solidFill>
                <a:cs typeface="Lucida Sans Unicode" pitchFamily="34" charset="0"/>
              </a:rPr>
              <a:t>				stmt2</a:t>
            </a:r>
          </a:p>
          <a:p>
            <a:pPr>
              <a:buNone/>
            </a:pPr>
            <a:r>
              <a:rPr lang="en-US" sz="1400" dirty="0">
                <a:solidFill>
                  <a:srgbClr val="0000FF"/>
                </a:solidFill>
                <a:cs typeface="Lucida Sans Unicode" pitchFamily="34" charset="0"/>
              </a:rPr>
              <a:t>			}</a:t>
            </a:r>
          </a:p>
          <a:p>
            <a:pPr>
              <a:buNone/>
            </a:pPr>
            <a:r>
              <a:rPr lang="en-US" sz="1400" dirty="0">
                <a:solidFill>
                  <a:srgbClr val="0000FF"/>
                </a:solidFill>
                <a:cs typeface="Lucida Sans Unicode" pitchFamily="34" charset="0"/>
              </a:rPr>
              <a:t>			else</a:t>
            </a:r>
          </a:p>
          <a:p>
            <a:pPr>
              <a:buNone/>
            </a:pPr>
            <a:r>
              <a:rPr lang="en-US" sz="1400" dirty="0">
                <a:solidFill>
                  <a:srgbClr val="0000FF"/>
                </a:solidFill>
                <a:cs typeface="Lucida Sans Unicode" pitchFamily="34" charset="0"/>
              </a:rPr>
              <a:t>				stmt 1</a:t>
            </a:r>
          </a:p>
          <a:p>
            <a:pPr>
              <a:buNone/>
            </a:pPr>
            <a:endParaRPr lang="en-US" sz="1400" dirty="0">
              <a:cs typeface="Lucida Sans Unicode" pitchFamily="34" charset="0"/>
            </a:endParaRPr>
          </a:p>
          <a:p>
            <a:pPr>
              <a:buFont typeface="Wingdings" pitchFamily="2" charset="2"/>
              <a:buChar char="q"/>
            </a:pPr>
            <a:r>
              <a:rPr lang="en-US" sz="1600" dirty="0">
                <a:latin typeface="Cambria" pitchFamily="18" charset="0"/>
                <a:cs typeface="Lucida Sans Unicode" pitchFamily="34" charset="0"/>
              </a:rPr>
              <a:t>In the nested if else statement, the outermost if is evaluated first.</a:t>
            </a:r>
          </a:p>
          <a:p>
            <a:pPr>
              <a:buFont typeface="Wingdings" pitchFamily="2" charset="2"/>
              <a:buChar char="q"/>
            </a:pPr>
            <a:r>
              <a:rPr lang="en-US" sz="1600" dirty="0">
                <a:latin typeface="Cambria" pitchFamily="18" charset="0"/>
                <a:cs typeface="Lucida Sans Unicode" pitchFamily="34" charset="0"/>
              </a:rPr>
              <a:t>If the condition1 is false, the statement is the outermost else is evaluated and if else ends.</a:t>
            </a:r>
          </a:p>
          <a:p>
            <a:pPr>
              <a:buFont typeface="Wingdings" pitchFamily="2" charset="2"/>
              <a:buChar char="q"/>
            </a:pPr>
            <a:r>
              <a:rPr lang="en-US" sz="1600" dirty="0">
                <a:latin typeface="Cambria" pitchFamily="18" charset="0"/>
                <a:cs typeface="Lucida Sans Unicode" pitchFamily="34" charset="0"/>
              </a:rPr>
              <a:t>If the conditon1 is true, the control goes to execute the next inner if statement.</a:t>
            </a:r>
          </a:p>
          <a:p>
            <a:pPr>
              <a:buFont typeface="Wingdings" pitchFamily="2" charset="2"/>
              <a:buChar char="q"/>
            </a:pPr>
            <a:r>
              <a:rPr lang="en-US" sz="1600" dirty="0">
                <a:latin typeface="Cambria" pitchFamily="18" charset="0"/>
                <a:cs typeface="Lucida Sans Unicode" pitchFamily="34" charset="0"/>
              </a:rPr>
              <a:t>If conditon2 is false, statement2 is executed otherwise conditon3 is evaluated</a:t>
            </a:r>
          </a:p>
          <a:p>
            <a:pPr>
              <a:buFont typeface="Wingdings" pitchFamily="2" charset="2"/>
              <a:buChar char="q"/>
            </a:pPr>
            <a:r>
              <a:rPr lang="en-US" sz="1600" dirty="0">
                <a:latin typeface="Cambria" pitchFamily="18" charset="0"/>
                <a:cs typeface="Lucida Sans Unicode" pitchFamily="34" charset="0"/>
              </a:rPr>
              <a:t>If condition3 is false statement3 is executed. Otherwise statement is executed.</a:t>
            </a:r>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A8D1E840-04E3-910F-900C-54B005721B8C}"/>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40727211"/>
      </p:ext>
    </p:extLst>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6400800"/>
          </a:xfrm>
        </p:spPr>
        <p:txBody>
          <a:bodyPr>
            <a:normAutofit/>
          </a:bodyPr>
          <a:lstStyle/>
          <a:p>
            <a:pPr>
              <a:buNone/>
            </a:pPr>
            <a:r>
              <a:rPr lang="en-US" sz="1600" b="1" dirty="0">
                <a:solidFill>
                  <a:srgbClr val="C00000"/>
                </a:solidFill>
                <a:latin typeface="Cambria" pitchFamily="18" charset="0"/>
                <a:cs typeface="Lucida Sans Unicode" pitchFamily="34" charset="0"/>
              </a:rPr>
              <a:t>else if ladder:-</a:t>
            </a:r>
          </a:p>
          <a:p>
            <a:pPr marL="463550" indent="-463550">
              <a:buFont typeface="Wingdings" pitchFamily="2" charset="2"/>
              <a:buChar char="q"/>
            </a:pPr>
            <a:r>
              <a:rPr lang="en-US" sz="1600" dirty="0">
                <a:latin typeface="Cambria" pitchFamily="18" charset="0"/>
              </a:rPr>
              <a:t> </a:t>
            </a:r>
            <a:r>
              <a:rPr lang="en-US" sz="1600" dirty="0">
                <a:latin typeface="Cambria" pitchFamily="18" charset="0"/>
                <a:cs typeface="Lucida Sans Unicode" pitchFamily="34" charset="0"/>
              </a:rPr>
              <a:t>A common programming construct that is based a sequence of nested is     based upon a sequence of  nested ifs is the if else if ladder.</a:t>
            </a:r>
          </a:p>
          <a:p>
            <a:pPr marL="463550" indent="-463550">
              <a:buFont typeface="Wingdings" pitchFamily="2" charset="2"/>
              <a:buChar char="q"/>
            </a:pPr>
            <a:r>
              <a:rPr lang="en-US" sz="1600" dirty="0">
                <a:latin typeface="Cambria" pitchFamily="18" charset="0"/>
                <a:cs typeface="Lucida Sans Unicode" pitchFamily="34" charset="0"/>
              </a:rPr>
              <a:t>• </a:t>
            </a:r>
            <a:r>
              <a:rPr lang="en-US" sz="1600" dirty="0">
                <a:solidFill>
                  <a:srgbClr val="0000FF"/>
                </a:solidFill>
                <a:latin typeface="Cambria" pitchFamily="18" charset="0"/>
                <a:cs typeface="Lucida Sans Unicode" pitchFamily="34" charset="0"/>
              </a:rPr>
              <a:t>General form of if else ladder</a:t>
            </a:r>
          </a:p>
          <a:p>
            <a:pPr>
              <a:buNone/>
            </a:pPr>
            <a:r>
              <a:rPr lang="en-US" sz="1600" dirty="0">
                <a:solidFill>
                  <a:srgbClr val="0000FF"/>
                </a:solidFill>
                <a:latin typeface="Cambria" pitchFamily="18" charset="0"/>
                <a:cs typeface="Lucida Sans Unicode" pitchFamily="34" charset="0"/>
              </a:rPr>
              <a:t>		if&lt;condition&gt;</a:t>
            </a:r>
          </a:p>
          <a:p>
            <a:pPr>
              <a:buNone/>
            </a:pPr>
            <a:r>
              <a:rPr lang="en-US" sz="1600" dirty="0">
                <a:solidFill>
                  <a:srgbClr val="0000FF"/>
                </a:solidFill>
                <a:latin typeface="Cambria" pitchFamily="18" charset="0"/>
                <a:cs typeface="Lucida Sans Unicode" pitchFamily="34" charset="0"/>
              </a:rPr>
              <a:t>			stmt</a:t>
            </a:r>
          </a:p>
          <a:p>
            <a:pPr>
              <a:buNone/>
            </a:pPr>
            <a:r>
              <a:rPr lang="en-US" sz="1600" dirty="0">
                <a:solidFill>
                  <a:srgbClr val="0000FF"/>
                </a:solidFill>
                <a:latin typeface="Cambria" pitchFamily="18" charset="0"/>
                <a:cs typeface="Lucida Sans Unicode" pitchFamily="34" charset="0"/>
              </a:rPr>
              <a:t>		else if&lt;condition&gt;</a:t>
            </a:r>
          </a:p>
          <a:p>
            <a:pPr>
              <a:buNone/>
            </a:pPr>
            <a:r>
              <a:rPr lang="en-US" sz="1600" dirty="0">
                <a:solidFill>
                  <a:srgbClr val="0000FF"/>
                </a:solidFill>
                <a:latin typeface="Cambria" pitchFamily="18" charset="0"/>
                <a:cs typeface="Lucida Sans Unicode" pitchFamily="34" charset="0"/>
              </a:rPr>
              <a:t>			stmt;</a:t>
            </a:r>
          </a:p>
          <a:p>
            <a:pPr>
              <a:buNone/>
            </a:pPr>
            <a:r>
              <a:rPr lang="en-US" sz="1600" dirty="0">
                <a:solidFill>
                  <a:srgbClr val="0000FF"/>
                </a:solidFill>
                <a:latin typeface="Cambria" pitchFamily="18" charset="0"/>
                <a:cs typeface="Lucida Sans Unicode" pitchFamily="34" charset="0"/>
              </a:rPr>
              <a:t>		else if&lt;condition&gt;</a:t>
            </a:r>
          </a:p>
          <a:p>
            <a:pPr>
              <a:buNone/>
            </a:pPr>
            <a:r>
              <a:rPr lang="en-US" sz="1600" dirty="0">
                <a:solidFill>
                  <a:srgbClr val="0000FF"/>
                </a:solidFill>
                <a:latin typeface="Cambria" pitchFamily="18" charset="0"/>
                <a:cs typeface="Lucida Sans Unicode" pitchFamily="34" charset="0"/>
              </a:rPr>
              <a:t>			stmt;</a:t>
            </a:r>
          </a:p>
          <a:p>
            <a:pPr>
              <a:buNone/>
            </a:pPr>
            <a:r>
              <a:rPr lang="en-US" sz="1600" dirty="0">
                <a:solidFill>
                  <a:srgbClr val="0000FF"/>
                </a:solidFill>
                <a:latin typeface="Cambria" pitchFamily="18" charset="0"/>
                <a:cs typeface="Lucida Sans Unicode" pitchFamily="34" charset="0"/>
              </a:rPr>
              <a:t>		else </a:t>
            </a:r>
          </a:p>
          <a:p>
            <a:pPr>
              <a:buNone/>
            </a:pPr>
            <a:r>
              <a:rPr lang="en-US" sz="1600" dirty="0">
                <a:solidFill>
                  <a:srgbClr val="0000FF"/>
                </a:solidFill>
                <a:latin typeface="Cambria" pitchFamily="18" charset="0"/>
                <a:cs typeface="Lucida Sans Unicode" pitchFamily="34" charset="0"/>
              </a:rPr>
              <a:t>			stmt;</a:t>
            </a:r>
          </a:p>
          <a:p>
            <a:pPr>
              <a:buNone/>
            </a:pPr>
            <a:endParaRPr lang="en-US" sz="1600" dirty="0">
              <a:latin typeface="Cambria" pitchFamily="18" charset="0"/>
              <a:cs typeface="Lucida Sans Unicode" pitchFamily="34" charset="0"/>
            </a:endParaRPr>
          </a:p>
          <a:p>
            <a:pPr marL="463550" indent="-463550">
              <a:buFont typeface="Wingdings" pitchFamily="2" charset="2"/>
              <a:buChar char="q"/>
            </a:pPr>
            <a:r>
              <a:rPr lang="en-US" sz="1600" dirty="0">
                <a:latin typeface="Cambria" pitchFamily="18" charset="0"/>
                <a:cs typeface="Lucida Sans Unicode" pitchFamily="34" charset="0"/>
              </a:rPr>
              <a:t>The if statements are Executed from the top down. As soon as one of the conditions controlling the if is true, the stmt associated with that if is Executed, and the rest of the ladder is bypassed.</a:t>
            </a:r>
          </a:p>
          <a:p>
            <a:pPr marL="463550" indent="-463550">
              <a:buFont typeface="Wingdings" pitchFamily="2" charset="2"/>
              <a:buChar char="q"/>
            </a:pPr>
            <a:r>
              <a:rPr lang="en-US" sz="1600" dirty="0">
                <a:latin typeface="Cambria" pitchFamily="18" charset="0"/>
                <a:cs typeface="Lucida Sans Unicode" pitchFamily="34" charset="0"/>
              </a:rPr>
              <a:t>If none of the condition is true, then the final else stmt will be executed.</a:t>
            </a:r>
          </a:p>
          <a:p>
            <a:pPr marL="463550" indent="-463550">
              <a:buFont typeface="Wingdings" pitchFamily="2" charset="2"/>
              <a:buChar char="q"/>
            </a:pPr>
            <a:r>
              <a:rPr lang="en-US" sz="1600" dirty="0">
                <a:latin typeface="Cambria" pitchFamily="18" charset="0"/>
                <a:cs typeface="Lucida Sans Unicode" pitchFamily="34" charset="0"/>
              </a:rPr>
              <a:t>The final else acts as a default condition; i.e if all other conditional tests fail, then the last else stmt is performed.</a:t>
            </a:r>
          </a:p>
          <a:p>
            <a:pPr marL="463550" indent="-463550">
              <a:buFont typeface="Wingdings" pitchFamily="2" charset="2"/>
              <a:buChar char="q"/>
            </a:pPr>
            <a:r>
              <a:rPr lang="en-US" sz="1600" dirty="0">
                <a:latin typeface="Cambria" pitchFamily="18" charset="0"/>
                <a:cs typeface="Lucida Sans Unicode" pitchFamily="34" charset="0"/>
              </a:rPr>
              <a:t>If there is no final else and all other condition are false.</a:t>
            </a:r>
          </a:p>
          <a:p>
            <a:pPr marL="463550" indent="-463550">
              <a:buFont typeface="Wingdings" pitchFamily="2" charset="2"/>
              <a:buChar char="q"/>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1986620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5715000"/>
          </a:xfrm>
        </p:spPr>
        <p:txBody>
          <a:bodyPr>
            <a:normAutofit lnSpcReduction="10000"/>
          </a:bodyPr>
          <a:lstStyle/>
          <a:p>
            <a:pPr>
              <a:buNone/>
            </a:pPr>
            <a:r>
              <a:rPr lang="en-US" sz="1600" b="1" dirty="0">
                <a:solidFill>
                  <a:srgbClr val="C00000"/>
                </a:solidFill>
                <a:latin typeface="Cambria" pitchFamily="18" charset="0"/>
                <a:cs typeface="Lucida Sans Unicode" pitchFamily="34" charset="0"/>
              </a:rPr>
              <a:t>Switch statement:-</a:t>
            </a:r>
          </a:p>
          <a:p>
            <a:pPr>
              <a:buNone/>
            </a:pPr>
            <a:r>
              <a:rPr lang="en-US" sz="1600" dirty="0">
                <a:latin typeface="Cambria" pitchFamily="18" charset="0"/>
              </a:rPr>
              <a:t>• </a:t>
            </a:r>
            <a:r>
              <a:rPr lang="en-US" sz="1600" dirty="0">
                <a:latin typeface="Cambria" pitchFamily="18" charset="0"/>
                <a:cs typeface="Lucida Sans Unicode" pitchFamily="34" charset="0"/>
              </a:rPr>
              <a:t>The switch statement helps to select one out of many chooses.</a:t>
            </a:r>
          </a:p>
          <a:p>
            <a:pPr>
              <a:buNone/>
            </a:pPr>
            <a:r>
              <a:rPr lang="en-US" sz="1600" dirty="0">
                <a:latin typeface="Cambria" pitchFamily="18" charset="0"/>
                <a:cs typeface="Lucida Sans Unicode" pitchFamily="34" charset="0"/>
              </a:rPr>
              <a:t>• It often provides a better alternative than a large d=series of if else if statements</a:t>
            </a:r>
          </a:p>
          <a:p>
            <a:pPr>
              <a:buNone/>
            </a:pPr>
            <a:r>
              <a:rPr lang="en-US" sz="1600" dirty="0">
                <a:latin typeface="Cambria" pitchFamily="18" charset="0"/>
                <a:cs typeface="Lucida Sans Unicode" pitchFamily="34" charset="0"/>
              </a:rPr>
              <a:t>• </a:t>
            </a:r>
            <a:r>
              <a:rPr lang="en-US" sz="1600" dirty="0">
                <a:solidFill>
                  <a:srgbClr val="0000FF"/>
                </a:solidFill>
                <a:latin typeface="Cambria" pitchFamily="18" charset="0"/>
                <a:cs typeface="Lucida Sans Unicode" pitchFamily="34" charset="0"/>
              </a:rPr>
              <a:t>General form of switch statement is </a:t>
            </a:r>
          </a:p>
          <a:p>
            <a:pPr>
              <a:buNone/>
            </a:pPr>
            <a:r>
              <a:rPr lang="en-US" sz="1600" dirty="0">
                <a:solidFill>
                  <a:srgbClr val="0000FF"/>
                </a:solidFill>
                <a:latin typeface="Cambria" pitchFamily="18" charset="0"/>
                <a:cs typeface="Lucida Sans Unicode" pitchFamily="34" charset="0"/>
              </a:rPr>
              <a:t>		Switch(expression)</a:t>
            </a:r>
          </a:p>
          <a:p>
            <a:pPr>
              <a:buNone/>
            </a:pPr>
            <a:r>
              <a:rPr lang="en-US" sz="1600" dirty="0">
                <a:solidFill>
                  <a:srgbClr val="0000FF"/>
                </a:solidFill>
                <a:latin typeface="Cambria" pitchFamily="18" charset="0"/>
                <a:cs typeface="Lucida Sans Unicode" pitchFamily="34" charset="0"/>
              </a:rPr>
              <a:t>		{</a:t>
            </a:r>
          </a:p>
          <a:p>
            <a:pPr>
              <a:buNone/>
            </a:pPr>
            <a:r>
              <a:rPr lang="en-US" sz="1600" dirty="0">
                <a:solidFill>
                  <a:srgbClr val="0000FF"/>
                </a:solidFill>
                <a:latin typeface="Cambria" pitchFamily="18" charset="0"/>
                <a:cs typeface="Lucida Sans Unicode" pitchFamily="34" charset="0"/>
              </a:rPr>
              <a:t>			Case value 1:stmt1;</a:t>
            </a:r>
          </a:p>
          <a:p>
            <a:pPr>
              <a:buNone/>
            </a:pPr>
            <a:r>
              <a:rPr lang="en-US" sz="1600" dirty="0">
                <a:solidFill>
                  <a:srgbClr val="0000FF"/>
                </a:solidFill>
                <a:latin typeface="Cambria" pitchFamily="18" charset="0"/>
                <a:cs typeface="Lucida Sans Unicode" pitchFamily="34" charset="0"/>
              </a:rPr>
              <a:t>				Break;</a:t>
            </a:r>
          </a:p>
          <a:p>
            <a:pPr>
              <a:buNone/>
            </a:pPr>
            <a:r>
              <a:rPr lang="en-US" sz="1600" dirty="0">
                <a:solidFill>
                  <a:srgbClr val="0000FF"/>
                </a:solidFill>
                <a:latin typeface="Cambria" pitchFamily="18" charset="0"/>
                <a:cs typeface="Lucida Sans Unicode" pitchFamily="34" charset="0"/>
              </a:rPr>
              <a:t>			Case value 2:stmt2;</a:t>
            </a:r>
          </a:p>
          <a:p>
            <a:pPr>
              <a:buNone/>
            </a:pPr>
            <a:r>
              <a:rPr lang="en-US" sz="1600" dirty="0">
                <a:solidFill>
                  <a:srgbClr val="0000FF"/>
                </a:solidFill>
                <a:latin typeface="Cambria" pitchFamily="18" charset="0"/>
                <a:cs typeface="Lucida Sans Unicode" pitchFamily="34" charset="0"/>
              </a:rPr>
              <a:t>				Break;</a:t>
            </a:r>
          </a:p>
          <a:p>
            <a:pPr>
              <a:buNone/>
            </a:pPr>
            <a:r>
              <a:rPr lang="en-US" sz="1600" dirty="0">
                <a:solidFill>
                  <a:srgbClr val="0000FF"/>
                </a:solidFill>
                <a:latin typeface="Cambria" pitchFamily="18" charset="0"/>
                <a:cs typeface="Lucida Sans Unicode" pitchFamily="34" charset="0"/>
              </a:rPr>
              <a:t>				.</a:t>
            </a:r>
          </a:p>
          <a:p>
            <a:pPr>
              <a:buNone/>
            </a:pPr>
            <a:r>
              <a:rPr lang="en-US" sz="1600" dirty="0">
                <a:solidFill>
                  <a:srgbClr val="0000FF"/>
                </a:solidFill>
                <a:latin typeface="Cambria" pitchFamily="18" charset="0"/>
                <a:cs typeface="Lucida Sans Unicode" pitchFamily="34" charset="0"/>
              </a:rPr>
              <a:t>				.</a:t>
            </a:r>
          </a:p>
          <a:p>
            <a:pPr>
              <a:buNone/>
            </a:pPr>
            <a:r>
              <a:rPr lang="en-US" sz="1600" dirty="0">
                <a:solidFill>
                  <a:srgbClr val="0000FF"/>
                </a:solidFill>
                <a:latin typeface="Cambria" pitchFamily="18" charset="0"/>
                <a:cs typeface="Lucida Sans Unicode" pitchFamily="34" charset="0"/>
              </a:rPr>
              <a:t>			Case value N: stmt N;</a:t>
            </a:r>
          </a:p>
          <a:p>
            <a:pPr>
              <a:buNone/>
            </a:pPr>
            <a:r>
              <a:rPr lang="en-US" sz="1600" dirty="0">
                <a:solidFill>
                  <a:srgbClr val="0000FF"/>
                </a:solidFill>
                <a:latin typeface="Cambria" pitchFamily="18" charset="0"/>
                <a:cs typeface="Lucida Sans Unicode" pitchFamily="34" charset="0"/>
              </a:rPr>
              <a:t> 				Break;</a:t>
            </a:r>
          </a:p>
          <a:p>
            <a:pPr>
              <a:buNone/>
            </a:pPr>
            <a:r>
              <a:rPr lang="en-US" sz="1600" dirty="0">
                <a:solidFill>
                  <a:srgbClr val="0000FF"/>
                </a:solidFill>
                <a:latin typeface="Cambria" pitchFamily="18" charset="0"/>
                <a:cs typeface="Lucida Sans Unicode" pitchFamily="34" charset="0"/>
              </a:rPr>
              <a:t>			Default:	stmt;</a:t>
            </a:r>
          </a:p>
          <a:p>
            <a:pPr>
              <a:buNone/>
            </a:pPr>
            <a:r>
              <a:rPr lang="en-US" sz="1600" dirty="0">
                <a:solidFill>
                  <a:srgbClr val="0000FF"/>
                </a:solidFill>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The expression must be of type byte, short, int or char.</a:t>
            </a:r>
          </a:p>
          <a:p>
            <a:pPr>
              <a:buNone/>
            </a:pPr>
            <a:r>
              <a:rPr lang="en-US" sz="1600" dirty="0">
                <a:latin typeface="Cambria" pitchFamily="18" charset="0"/>
                <a:cs typeface="Lucida Sans Unicode" pitchFamily="34" charset="0"/>
              </a:rPr>
              <a:t>• Each of the values specified in the case stmts must be of a type compatible with the expression.</a:t>
            </a:r>
          </a:p>
          <a:p>
            <a:pPr>
              <a:buNone/>
            </a:pPr>
            <a:r>
              <a:rPr lang="en-US" sz="1600" dirty="0">
                <a:latin typeface="Cambria" pitchFamily="18" charset="0"/>
                <a:cs typeface="Lucida Sans Unicode" pitchFamily="34" charset="0"/>
              </a:rPr>
              <a:t>• Each case value must be unique literal.</a:t>
            </a:r>
          </a:p>
          <a:p>
            <a:pPr>
              <a:buNone/>
            </a:pPr>
            <a:r>
              <a:rPr lang="en-US" sz="1600" dirty="0">
                <a:latin typeface="Cambria" pitchFamily="18" charset="0"/>
                <a:cs typeface="Lucida Sans Unicode" pitchFamily="34" charset="0"/>
              </a:rPr>
              <a:t>• Duplicate case value are not allowed.</a:t>
            </a:r>
          </a:p>
          <a:p>
            <a:pPr>
              <a:buNone/>
            </a:pPr>
            <a:r>
              <a:rPr lang="en-US" sz="1600" dirty="0">
                <a:latin typeface="Cambria" pitchFamily="18" charset="0"/>
                <a:cs typeface="Lucida Sans Unicode" pitchFamily="34" charset="0"/>
              </a:rPr>
              <a:t>• The switch stmt works like this</a:t>
            </a:r>
          </a:p>
          <a:p>
            <a:pPr>
              <a:buNone/>
            </a:pPr>
            <a:endParaRPr lang="en-US" sz="1600" dirty="0">
              <a:latin typeface="Cambria" pitchFamily="18" charset="0"/>
            </a:endParaRPr>
          </a:p>
          <a:p>
            <a:pPr marL="109728" indent="0">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14054202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The value of the expression is compared with each of the literal values in the case stmt.</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It a match is found, the code sequence following that case stmt is executed.</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If none of the constants matches the value of the expression, then the default stmt is executed.</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However, the default stmt is optional, if no case matches and no default is present, then no further action is taken.</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The break stmt is used inside the switch to terminate a stmt sequence.</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When a break stmt is encountered, execution branches to the first case of code that follows the entire switch stmt.</a:t>
            </a:r>
          </a:p>
          <a:p>
            <a:pPr algn="just">
              <a:lnSpc>
                <a:spcPct val="150000"/>
              </a:lnSpc>
              <a:spcBef>
                <a:spcPts val="0"/>
              </a:spcBef>
              <a:buClrTx/>
              <a:buFont typeface="Wingdings" pitchFamily="2" charset="2"/>
              <a:buChar char="q"/>
            </a:pPr>
            <a:r>
              <a:rPr lang="en-US" sz="1600" dirty="0">
                <a:latin typeface="Cambria" pitchFamily="18" charset="0"/>
                <a:cs typeface="Lucida Sans Unicode" pitchFamily="34" charset="0"/>
              </a:rPr>
              <a:t> A switch stmt is usually more efficient than a set of nested ifs faster than the equivalent logic coded using a sequence of if else.</a:t>
            </a:r>
          </a:p>
          <a:p>
            <a:pPr marL="109728" indent="0">
              <a:buClrTx/>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512489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57200"/>
          </a:xfrm>
        </p:spPr>
        <p:txBody>
          <a:bodyPr>
            <a:normAutofit/>
          </a:bodyPr>
          <a:lstStyle/>
          <a:p>
            <a:r>
              <a:rPr lang="en-IN" sz="2000" b="1" dirty="0">
                <a:solidFill>
                  <a:srgbClr val="0000FF"/>
                </a:solidFill>
                <a:latin typeface="Cambria" pitchFamily="18" charset="0"/>
              </a:rPr>
              <a:t>3. Basic Concepts of Object Oriented Programmi</a:t>
            </a:r>
            <a:r>
              <a:rPr lang="en-IN" sz="2000" b="1" dirty="0">
                <a:latin typeface="Cambria" pitchFamily="18" charset="0"/>
              </a:rPr>
              <a:t>ng</a:t>
            </a:r>
          </a:p>
        </p:txBody>
      </p:sp>
      <p:sp>
        <p:nvSpPr>
          <p:cNvPr id="2" name="Content Placeholder 1"/>
          <p:cNvSpPr>
            <a:spLocks noGrp="1"/>
          </p:cNvSpPr>
          <p:nvPr>
            <p:ph idx="1"/>
          </p:nvPr>
        </p:nvSpPr>
        <p:spPr>
          <a:xfrm>
            <a:off x="304800" y="381000"/>
            <a:ext cx="8458200" cy="5791200"/>
          </a:xfrm>
        </p:spPr>
        <p:txBody>
          <a:bodyPr>
            <a:noAutofit/>
          </a:bodyPr>
          <a:lstStyle/>
          <a:p>
            <a:pPr algn="just">
              <a:lnSpc>
                <a:spcPct val="150000"/>
              </a:lnSpc>
              <a:spcBef>
                <a:spcPts val="0"/>
              </a:spcBef>
              <a:buClrTx/>
              <a:buFont typeface="Wingdings" pitchFamily="2" charset="2"/>
              <a:buChar char="q"/>
            </a:pPr>
            <a:r>
              <a:rPr lang="en-IN" sz="1600" dirty="0">
                <a:latin typeface="Cambria" pitchFamily="18" charset="0"/>
              </a:rPr>
              <a:t>Object Oriented Programming is a programming concept that works on the principle that objects are the most important part of your program.</a:t>
            </a:r>
          </a:p>
          <a:p>
            <a:pPr algn="just">
              <a:lnSpc>
                <a:spcPct val="150000"/>
              </a:lnSpc>
              <a:spcBef>
                <a:spcPts val="0"/>
              </a:spcBef>
              <a:buClrTx/>
              <a:buFont typeface="Wingdings" pitchFamily="2" charset="2"/>
              <a:buChar char="q"/>
            </a:pPr>
            <a:r>
              <a:rPr lang="en-IN" sz="1600" dirty="0">
                <a:latin typeface="Cambria" pitchFamily="18" charset="0"/>
              </a:rPr>
              <a:t>It allows users create the objects that they want and then create methods to handle those objects.</a:t>
            </a:r>
          </a:p>
          <a:p>
            <a:pPr algn="just">
              <a:lnSpc>
                <a:spcPct val="150000"/>
              </a:lnSpc>
              <a:spcBef>
                <a:spcPts val="0"/>
              </a:spcBef>
              <a:buClrTx/>
              <a:buFont typeface="Wingdings" pitchFamily="2" charset="2"/>
              <a:buChar char="q"/>
            </a:pPr>
            <a:r>
              <a:rPr lang="en-IN" sz="1600" dirty="0">
                <a:latin typeface="Cambria" pitchFamily="18" charset="0"/>
              </a:rPr>
              <a:t>Manipulating these objects to get results is the goal of Object Oriented Programming.     Object Oriented Programming popularly known as OOP, is used in a modern           programming languages like Java.</a:t>
            </a:r>
          </a:p>
          <a:p>
            <a:pPr marL="109728" indent="0">
              <a:lnSpc>
                <a:spcPct val="150000"/>
              </a:lnSpc>
              <a:spcBef>
                <a:spcPts val="0"/>
              </a:spcBef>
              <a:buClrTx/>
              <a:buNone/>
            </a:pPr>
            <a:r>
              <a:rPr lang="en-IN" sz="1600" b="1" dirty="0">
                <a:solidFill>
                  <a:srgbClr val="C00000"/>
                </a:solidFill>
                <a:latin typeface="Cambria" pitchFamily="18" charset="0"/>
              </a:rPr>
              <a:t>Object :</a:t>
            </a:r>
            <a:r>
              <a:rPr lang="en-IN" sz="1600" dirty="0">
                <a:solidFill>
                  <a:srgbClr val="C00000"/>
                </a:solidFill>
                <a:latin typeface="Cambria" pitchFamily="18" charset="0"/>
              </a:rPr>
              <a:t> </a:t>
            </a:r>
          </a:p>
          <a:p>
            <a:pPr marL="109728" indent="0">
              <a:lnSpc>
                <a:spcPct val="150000"/>
              </a:lnSpc>
              <a:spcBef>
                <a:spcPts val="0"/>
              </a:spcBef>
              <a:buClrTx/>
              <a:buNone/>
            </a:pPr>
            <a:r>
              <a:rPr lang="en-IN" sz="1600" dirty="0">
                <a:latin typeface="Cambria" pitchFamily="18" charset="0"/>
              </a:rPr>
              <a:t>	</a:t>
            </a:r>
            <a:r>
              <a:rPr lang="en-IN" sz="1600" b="1" dirty="0">
                <a:latin typeface="Cambria" pitchFamily="18" charset="0"/>
              </a:rPr>
              <a:t>Any real world entity  that has state and behaviour is called as Object .(</a:t>
            </a:r>
            <a:r>
              <a:rPr lang="en-IN" sz="1600" dirty="0">
                <a:latin typeface="Cambria" pitchFamily="18" charset="0"/>
              </a:rPr>
              <a:t>or) 	</a:t>
            </a:r>
            <a:r>
              <a:rPr lang="en-IN" sz="1600" b="1" dirty="0">
                <a:latin typeface="Cambria" pitchFamily="18" charset="0"/>
              </a:rPr>
              <a:t>Objects have state and behaviour. </a:t>
            </a:r>
            <a:r>
              <a:rPr lang="en-IN" sz="1600" dirty="0">
                <a:latin typeface="Cambria" pitchFamily="18" charset="0"/>
              </a:rPr>
              <a:t> Example: Apple, Orange, Bat, Table, etc.. </a:t>
            </a:r>
          </a:p>
          <a:p>
            <a:pPr marL="109728" indent="0">
              <a:lnSpc>
                <a:spcPct val="150000"/>
              </a:lnSpc>
              <a:spcBef>
                <a:spcPts val="0"/>
              </a:spcBef>
              <a:buClrTx/>
              <a:buNone/>
            </a:pPr>
            <a:r>
              <a:rPr lang="en-IN" sz="1600" dirty="0">
                <a:latin typeface="Cambria" pitchFamily="18" charset="0"/>
              </a:rPr>
              <a:t>	In  Java, An Object is an Instance of  class.</a:t>
            </a:r>
          </a:p>
          <a:p>
            <a:pPr marL="109728" indent="0">
              <a:lnSpc>
                <a:spcPct val="150000"/>
              </a:lnSpc>
              <a:spcBef>
                <a:spcPts val="0"/>
              </a:spcBef>
              <a:buClrTx/>
              <a:buNone/>
            </a:pPr>
            <a:r>
              <a:rPr lang="en-IN" sz="1600" b="1" dirty="0">
                <a:solidFill>
                  <a:srgbClr val="C00000"/>
                </a:solidFill>
                <a:latin typeface="Cambria" pitchFamily="18" charset="0"/>
              </a:rPr>
              <a:t>Class :</a:t>
            </a:r>
          </a:p>
          <a:p>
            <a:pPr marL="109728" indent="0" algn="just">
              <a:lnSpc>
                <a:spcPct val="150000"/>
              </a:lnSpc>
              <a:spcBef>
                <a:spcPts val="0"/>
              </a:spcBef>
              <a:buClrTx/>
              <a:buNone/>
            </a:pPr>
            <a:r>
              <a:rPr lang="en-IN" sz="1600" b="1" dirty="0">
                <a:latin typeface="Cambria" pitchFamily="18" charset="0"/>
              </a:rPr>
              <a:t>	Collection of similar objects is called Class . </a:t>
            </a:r>
            <a:r>
              <a:rPr lang="en-IN" sz="1600" dirty="0">
                <a:latin typeface="Cambria" pitchFamily="18" charset="0"/>
              </a:rPr>
              <a:t>For Example, Apple, orange, Papaya 	are grouped into a class called “Fruits” where as Apple, Table, Bat cannot be   	grouped as class because they are not similar groups. It is only an logical 	component not as physical entity.</a:t>
            </a:r>
            <a:r>
              <a:rPr lang="en-IN" sz="1600" b="1" dirty="0">
                <a:latin typeface="Cambria" pitchFamily="18" charset="0"/>
              </a:rPr>
              <a:t> </a:t>
            </a:r>
            <a:r>
              <a:rPr lang="en-IN" sz="1600" dirty="0">
                <a:latin typeface="Cambria" pitchFamily="18" charset="0"/>
              </a:rPr>
              <a:t> </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70B6612E-E0E8-4BC3-B303-B063FCBD085A}"/>
              </a:ext>
            </a:extLst>
          </p:cNvPr>
          <p:cNvSpPr/>
          <p:nvPr/>
        </p:nvSpPr>
        <p:spPr>
          <a:xfrm>
            <a:off x="152400" y="0"/>
            <a:ext cx="8839200" cy="61722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9473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44744" cy="5867400"/>
          </a:xfrm>
        </p:spPr>
        <p:txBody>
          <a:bodyPr>
            <a:normAutofit lnSpcReduction="10000"/>
          </a:bodyPr>
          <a:lstStyle/>
          <a:p>
            <a:pPr>
              <a:buNone/>
            </a:pPr>
            <a:r>
              <a:rPr lang="en-US" sz="1600" b="1" u="sng" dirty="0">
                <a:latin typeface="Cambria" pitchFamily="18" charset="0"/>
                <a:cs typeface="Lucida Sans Unicode" pitchFamily="34" charset="0"/>
              </a:rPr>
              <a:t>I</a:t>
            </a:r>
            <a:r>
              <a:rPr lang="en-US" sz="1600" b="1" u="sng" dirty="0">
                <a:solidFill>
                  <a:srgbClr val="0000FF"/>
                </a:solidFill>
                <a:latin typeface="Cambria" pitchFamily="18" charset="0"/>
                <a:cs typeface="Lucida Sans Unicode" pitchFamily="34" charset="0"/>
              </a:rPr>
              <a:t>TERATION STMTS:-</a:t>
            </a:r>
          </a:p>
          <a:p>
            <a:pPr>
              <a:buNone/>
            </a:pPr>
            <a:r>
              <a:rPr lang="en-US" sz="1600" dirty="0">
                <a:latin typeface="Cambria" pitchFamily="18" charset="0"/>
                <a:cs typeface="Lucida Sans Unicode" pitchFamily="34" charset="0"/>
              </a:rPr>
              <a:t>	Java’s iteration stmts are</a:t>
            </a:r>
          </a:p>
          <a:p>
            <a:pPr>
              <a:buNone/>
            </a:pPr>
            <a:r>
              <a:rPr lang="en-US" sz="1600" dirty="0">
                <a:latin typeface="Cambria" pitchFamily="18" charset="0"/>
                <a:cs typeface="Lucida Sans Unicode" pitchFamily="34" charset="0"/>
              </a:rPr>
              <a:t>	1. for</a:t>
            </a:r>
          </a:p>
          <a:p>
            <a:pPr>
              <a:buNone/>
            </a:pPr>
            <a:r>
              <a:rPr lang="en-US" sz="1600" dirty="0">
                <a:latin typeface="Cambria" pitchFamily="18" charset="0"/>
                <a:cs typeface="Lucida Sans Unicode" pitchFamily="34" charset="0"/>
              </a:rPr>
              <a:t>	2. while</a:t>
            </a:r>
          </a:p>
          <a:p>
            <a:pPr>
              <a:buNone/>
            </a:pPr>
            <a:r>
              <a:rPr lang="en-US" sz="1600" dirty="0">
                <a:latin typeface="Cambria" pitchFamily="18" charset="0"/>
                <a:cs typeface="Lucida Sans Unicode" pitchFamily="34" charset="0"/>
              </a:rPr>
              <a:t>	3. do-while.</a:t>
            </a:r>
          </a:p>
          <a:p>
            <a:pPr>
              <a:buNone/>
            </a:pPr>
            <a:r>
              <a:rPr lang="en-US" sz="1600" dirty="0">
                <a:latin typeface="Cambria" pitchFamily="18" charset="0"/>
                <a:cs typeface="Lucida Sans Unicode" pitchFamily="34" charset="0"/>
              </a:rPr>
              <a:t>These stmts creates what we commonly call loops .</a:t>
            </a:r>
          </a:p>
          <a:p>
            <a:pPr>
              <a:buNone/>
            </a:pPr>
            <a:r>
              <a:rPr lang="en-US" sz="1600" dirty="0">
                <a:latin typeface="Cambria" pitchFamily="18" charset="0"/>
                <a:cs typeface="Lucida Sans Unicode" pitchFamily="34" charset="0"/>
              </a:rPr>
              <a:t>A loop repeatedly executes the same set of instruction until a termination condition is met</a:t>
            </a:r>
          </a:p>
          <a:p>
            <a:pPr>
              <a:buNone/>
            </a:pPr>
            <a:r>
              <a:rPr lang="en-US" sz="1600" b="1" dirty="0">
                <a:solidFill>
                  <a:srgbClr val="C00000"/>
                </a:solidFill>
                <a:latin typeface="Cambria" pitchFamily="18" charset="0"/>
                <a:cs typeface="Lucida Sans Unicode" pitchFamily="34" charset="0"/>
              </a:rPr>
              <a:t>while:-</a:t>
            </a:r>
          </a:p>
          <a:p>
            <a:pPr>
              <a:buNone/>
            </a:pPr>
            <a:r>
              <a:rPr lang="en-US" sz="1600" dirty="0">
                <a:latin typeface="Cambria" pitchFamily="18" charset="0"/>
                <a:cs typeface="Lucida Sans Unicode" pitchFamily="34" charset="0"/>
              </a:rPr>
              <a:t>The while loop is java’s most fundamental loop stmt</a:t>
            </a:r>
          </a:p>
          <a:p>
            <a:pPr>
              <a:buNone/>
            </a:pPr>
            <a:r>
              <a:rPr lang="en-US" sz="1600" dirty="0">
                <a:latin typeface="Cambria" pitchFamily="18" charset="0"/>
                <a:cs typeface="Lucida Sans Unicode" pitchFamily="34" charset="0"/>
              </a:rPr>
              <a:t>• It repeats a stmt or block while its controlling expression is true.</a:t>
            </a:r>
          </a:p>
          <a:p>
            <a:pPr>
              <a:buNone/>
            </a:pPr>
            <a:r>
              <a:rPr lang="en-US" sz="1600" dirty="0">
                <a:latin typeface="Cambria" pitchFamily="18" charset="0"/>
                <a:cs typeface="Lucida Sans Unicode" pitchFamily="34" charset="0"/>
              </a:rPr>
              <a:t>• The general form of while stmt is </a:t>
            </a:r>
          </a:p>
          <a:p>
            <a:pPr>
              <a:buNone/>
            </a:pPr>
            <a:r>
              <a:rPr lang="en-US" sz="1600" dirty="0">
                <a:latin typeface="Cambria" pitchFamily="18" charset="0"/>
                <a:cs typeface="Lucida Sans Unicode" pitchFamily="34" charset="0"/>
              </a:rPr>
              <a:t>		</a:t>
            </a:r>
            <a:r>
              <a:rPr lang="en-US" sz="1600" dirty="0">
                <a:solidFill>
                  <a:srgbClr val="0000FF"/>
                </a:solidFill>
                <a:latin typeface="Cambria" pitchFamily="18" charset="0"/>
                <a:cs typeface="Lucida Sans Unicode" pitchFamily="34" charset="0"/>
              </a:rPr>
              <a:t>While &lt;condition&gt;</a:t>
            </a:r>
          </a:p>
          <a:p>
            <a:pPr>
              <a:buNone/>
            </a:pPr>
            <a:r>
              <a:rPr lang="en-US" sz="1600" dirty="0">
                <a:solidFill>
                  <a:srgbClr val="0000FF"/>
                </a:solidFill>
                <a:latin typeface="Cambria" pitchFamily="18" charset="0"/>
                <a:cs typeface="Lucida Sans Unicode" pitchFamily="34" charset="0"/>
              </a:rPr>
              <a:t>		{</a:t>
            </a:r>
          </a:p>
          <a:p>
            <a:pPr>
              <a:buNone/>
            </a:pPr>
            <a:r>
              <a:rPr lang="en-US" sz="1600" dirty="0">
                <a:solidFill>
                  <a:srgbClr val="0000FF"/>
                </a:solidFill>
                <a:latin typeface="Cambria" pitchFamily="18" charset="0"/>
                <a:cs typeface="Lucida Sans Unicode" pitchFamily="34" charset="0"/>
              </a:rPr>
              <a:t>		Body of the loop</a:t>
            </a:r>
          </a:p>
          <a:p>
            <a:pPr>
              <a:buNone/>
            </a:pPr>
            <a:r>
              <a:rPr lang="en-US" sz="1600" dirty="0">
                <a:solidFill>
                  <a:srgbClr val="0000FF"/>
                </a:solidFill>
                <a:latin typeface="Cambria" pitchFamily="18" charset="0"/>
                <a:cs typeface="Lucida Sans Unicode" pitchFamily="34" charset="0"/>
              </a:rPr>
              <a:t>		}</a:t>
            </a:r>
          </a:p>
          <a:p>
            <a:pPr>
              <a:buNone/>
            </a:pPr>
            <a:endParaRPr lang="en-US" sz="1600" dirty="0">
              <a:latin typeface="Cambria" pitchFamily="18" charset="0"/>
              <a:cs typeface="Lucida Sans Unicode" pitchFamily="34" charset="0"/>
            </a:endParaRPr>
          </a:p>
          <a:p>
            <a:pPr marL="463550" indent="-463550">
              <a:buFont typeface="Wingdings" pitchFamily="2" charset="2"/>
              <a:buChar char="q"/>
            </a:pPr>
            <a:r>
              <a:rPr lang="en-US" sz="1600" dirty="0">
                <a:latin typeface="Cambria" pitchFamily="18" charset="0"/>
                <a:cs typeface="Lucida Sans Unicode" pitchFamily="34" charset="0"/>
              </a:rPr>
              <a:t>The condition can be any Boolean expression.</a:t>
            </a:r>
          </a:p>
          <a:p>
            <a:pPr marL="463550" indent="-463550">
              <a:buFont typeface="Wingdings" pitchFamily="2" charset="2"/>
              <a:buChar char="q"/>
            </a:pPr>
            <a:r>
              <a:rPr lang="en-US" sz="1600" dirty="0">
                <a:latin typeface="Cambria" pitchFamily="18" charset="0"/>
                <a:cs typeface="Lucida Sans Unicode" pitchFamily="34" charset="0"/>
              </a:rPr>
              <a:t>The body of the loop will be executed as long as the conditional expression is true</a:t>
            </a:r>
          </a:p>
          <a:p>
            <a:pPr marL="463550" indent="-463550">
              <a:buFont typeface="Wingdings" pitchFamily="2" charset="2"/>
              <a:buChar char="q"/>
            </a:pPr>
            <a:r>
              <a:rPr lang="en-US" sz="1600" dirty="0">
                <a:latin typeface="Cambria" pitchFamily="18" charset="0"/>
                <a:cs typeface="Lucida Sans Unicode" pitchFamily="34" charset="0"/>
              </a:rPr>
              <a:t>When condition becomes false, control passes to the next line of code immediately following the loop.</a:t>
            </a:r>
          </a:p>
          <a:p>
            <a:pPr marL="463550" indent="-463550">
              <a:buFont typeface="Wingdings" pitchFamily="2" charset="2"/>
              <a:buChar char="q"/>
            </a:pPr>
            <a:r>
              <a:rPr lang="en-US" sz="1600" dirty="0">
                <a:latin typeface="Cambria" pitchFamily="18" charset="0"/>
                <a:cs typeface="Lucida Sans Unicode" pitchFamily="34" charset="0"/>
              </a:rPr>
              <a:t>The curly braces are unnecessary if only a single stmt is being repeated.</a:t>
            </a:r>
          </a:p>
          <a:p>
            <a:pPr>
              <a:buNone/>
            </a:pPr>
            <a:endParaRPr lang="en-US" sz="1400" dirty="0"/>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3185349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534400" cy="5778691"/>
          </a:xfrm>
        </p:spPr>
        <p:txBody>
          <a:bodyPr>
            <a:normAutofit/>
          </a:bodyPr>
          <a:lstStyle/>
          <a:p>
            <a:pPr>
              <a:buNone/>
            </a:pPr>
            <a:r>
              <a:rPr lang="en-US" sz="1600" b="1" u="sng" dirty="0">
                <a:solidFill>
                  <a:srgbClr val="C00000"/>
                </a:solidFill>
                <a:latin typeface="Cambria" pitchFamily="18" charset="0"/>
                <a:cs typeface="Lucida Sans Unicode" pitchFamily="34" charset="0"/>
              </a:rPr>
              <a:t>Do-while:-</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If the conditional expression controlling a while loop is initially false, then the body of the loop will not executed at all </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However, it is desirable to execute the of a loop at least once even if condition expression is false to begin with</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Fortunately, java supplies a loop that does just that : the do while</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The do while loop always execute its body at least once, because its conditional expression is at bottom of loop</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The general form of do while is </a:t>
            </a:r>
          </a:p>
          <a:p>
            <a:pPr>
              <a:buNone/>
            </a:pPr>
            <a:r>
              <a:rPr lang="en-US" sz="1600" dirty="0">
                <a:latin typeface="Cambria" pitchFamily="18" charset="0"/>
                <a:cs typeface="Lucida Sans Unicode" pitchFamily="34" charset="0"/>
              </a:rPr>
              <a:t>			do</a:t>
            </a:r>
          </a:p>
          <a:p>
            <a:pPr>
              <a:buNone/>
            </a:pPr>
            <a:r>
              <a:rPr lang="en-US" sz="1600" dirty="0">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Body of the loop	</a:t>
            </a:r>
          </a:p>
          <a:p>
            <a:pPr>
              <a:buNone/>
            </a:pPr>
            <a:r>
              <a:rPr lang="en-US" sz="1600" dirty="0">
                <a:latin typeface="Cambria" pitchFamily="18" charset="0"/>
                <a:cs typeface="Lucida Sans Unicode" pitchFamily="34" charset="0"/>
              </a:rPr>
              <a:t>			}</a:t>
            </a:r>
          </a:p>
          <a:p>
            <a:pPr>
              <a:buNone/>
            </a:pPr>
            <a:r>
              <a:rPr lang="en-US" sz="1600" dirty="0">
                <a:latin typeface="Cambria" pitchFamily="18" charset="0"/>
                <a:cs typeface="Lucida Sans Unicode" pitchFamily="34" charset="0"/>
              </a:rPr>
              <a:t>			While&lt;condition&gt;</a:t>
            </a:r>
          </a:p>
          <a:p>
            <a:pPr marL="109728" indent="0">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3045204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34400" cy="5854891"/>
          </a:xfrm>
        </p:spPr>
        <p:txBody>
          <a:bodyPr>
            <a:normAutofit fontScale="92500" lnSpcReduction="10000"/>
          </a:bodyPr>
          <a:lstStyle/>
          <a:p>
            <a:pPr marL="0" indent="0" algn="just">
              <a:lnSpc>
                <a:spcPct val="150000"/>
              </a:lnSpc>
              <a:spcBef>
                <a:spcPts val="0"/>
              </a:spcBef>
              <a:buNone/>
            </a:pPr>
            <a:r>
              <a:rPr lang="en-US" sz="1600" b="1" u="sng" dirty="0">
                <a:solidFill>
                  <a:srgbClr val="C00000"/>
                </a:solidFill>
                <a:latin typeface="Cambria" pitchFamily="18" charset="0"/>
                <a:cs typeface="Lucida Sans Unicode" pitchFamily="34" charset="0"/>
              </a:rPr>
              <a:t>For statement</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General form of traditional for statement is</a:t>
            </a:r>
          </a:p>
          <a:p>
            <a:pPr marL="1320800" lvl="3" indent="-463550" algn="just">
              <a:lnSpc>
                <a:spcPct val="150000"/>
              </a:lnSpc>
              <a:spcBef>
                <a:spcPts val="0"/>
              </a:spcBef>
              <a:buNone/>
            </a:pPr>
            <a:r>
              <a:rPr lang="en-US" sz="1600" dirty="0">
                <a:latin typeface="Cambria" pitchFamily="18" charset="0"/>
                <a:cs typeface="Lucida Sans Unicode" pitchFamily="34" charset="0"/>
              </a:rPr>
              <a:t>for(initialization; condition; iteration)</a:t>
            </a:r>
          </a:p>
          <a:p>
            <a:pPr marL="1320800" lvl="3" indent="-463550" algn="just">
              <a:lnSpc>
                <a:spcPct val="150000"/>
              </a:lnSpc>
              <a:spcBef>
                <a:spcPts val="0"/>
              </a:spcBef>
              <a:buNone/>
            </a:pPr>
            <a:r>
              <a:rPr lang="en-US" sz="1600" dirty="0">
                <a:latin typeface="Cambria" pitchFamily="18" charset="0"/>
                <a:cs typeface="Lucida Sans Unicode" pitchFamily="34" charset="0"/>
              </a:rPr>
              <a:t>	{</a:t>
            </a:r>
          </a:p>
          <a:p>
            <a:pPr marL="1320800" lvl="3" indent="-463550" algn="just">
              <a:lnSpc>
                <a:spcPct val="150000"/>
              </a:lnSpc>
              <a:spcBef>
                <a:spcPts val="0"/>
              </a:spcBef>
              <a:buNone/>
            </a:pPr>
            <a:r>
              <a:rPr lang="en-US" sz="1600" dirty="0">
                <a:latin typeface="Cambria" pitchFamily="18" charset="0"/>
                <a:cs typeface="Lucida Sans Unicode" pitchFamily="34" charset="0"/>
              </a:rPr>
              <a:t>		Body of the loop</a:t>
            </a:r>
          </a:p>
          <a:p>
            <a:pPr marL="1320800" lvl="3" indent="-463550" algn="just">
              <a:lnSpc>
                <a:spcPct val="150000"/>
              </a:lnSpc>
              <a:spcBef>
                <a:spcPts val="0"/>
              </a:spcBef>
              <a:buNone/>
            </a:pPr>
            <a:r>
              <a:rPr lang="en-US" sz="1600" dirty="0">
                <a:latin typeface="Cambria" pitchFamily="18" charset="0"/>
                <a:cs typeface="Lucida Sans Unicode" pitchFamily="34" charset="0"/>
              </a:rPr>
              <a:t>	}</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It is important to understand that initialization expression is only executed once. Next, condition is evaluated. This must be a Boolean expression .i.e the loop control variable against a target value.</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If this expression is true, then the body of the loop is executed.</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 If it is false, the loop terminates.</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Next, the iteration portion of the loop executed </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This is usually an expression that increments or decrements the loop controls variable.</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This loop then ITERATES</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First evaluating the conditional expression , then executing the body of the loop , and then executing the iteration expression with each pass.</a:t>
            </a:r>
          </a:p>
          <a:p>
            <a:pPr marL="463550" indent="-463550" algn="just">
              <a:lnSpc>
                <a:spcPct val="150000"/>
              </a:lnSpc>
              <a:spcBef>
                <a:spcPts val="0"/>
              </a:spcBef>
              <a:buFont typeface="Wingdings" pitchFamily="2" charset="2"/>
              <a:buChar char="q"/>
            </a:pPr>
            <a:r>
              <a:rPr lang="en-US" sz="1600" dirty="0">
                <a:latin typeface="Cambria" pitchFamily="18" charset="0"/>
                <a:cs typeface="Lucida Sans Unicode" pitchFamily="34" charset="0"/>
              </a:rPr>
              <a:t>This process repeats until the controlling expression is false.</a:t>
            </a:r>
          </a:p>
          <a:p>
            <a:pPr marL="0" indent="0" algn="just">
              <a:lnSpc>
                <a:spcPct val="150000"/>
              </a:lnSpc>
              <a:spcBef>
                <a:spcPts val="0"/>
              </a:spcBef>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20389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76672"/>
            <a:ext cx="8382000" cy="5530619"/>
          </a:xfrm>
        </p:spPr>
        <p:txBody>
          <a:bodyPr>
            <a:normAutofit/>
          </a:bodyPr>
          <a:lstStyle/>
          <a:p>
            <a:pPr>
              <a:buNone/>
            </a:pPr>
            <a:r>
              <a:rPr lang="en-US" sz="1800" b="1" u="sng" dirty="0">
                <a:solidFill>
                  <a:srgbClr val="C00000"/>
                </a:solidFill>
                <a:latin typeface="Cambria" pitchFamily="18" charset="0"/>
                <a:cs typeface="Lucida Sans Unicode" pitchFamily="34" charset="0"/>
              </a:rPr>
              <a:t>Nested loop:-</a:t>
            </a:r>
          </a:p>
          <a:p>
            <a:pPr>
              <a:buNone/>
            </a:pPr>
            <a:r>
              <a:rPr lang="en-US" sz="1800" dirty="0">
                <a:latin typeface="Cambria" pitchFamily="18" charset="0"/>
                <a:cs typeface="Lucida Sans Unicode" pitchFamily="34" charset="0"/>
              </a:rPr>
              <a:t>	Like all other programming languages, java allows loops to be nested.</a:t>
            </a:r>
          </a:p>
          <a:p>
            <a:pPr>
              <a:buNone/>
            </a:pPr>
            <a:r>
              <a:rPr lang="en-US" sz="1800" dirty="0">
                <a:latin typeface="Cambria" pitchFamily="18" charset="0"/>
                <a:cs typeface="Lucida Sans Unicode" pitchFamily="34" charset="0"/>
              </a:rPr>
              <a:t>	i.e one loop may be inside another </a:t>
            </a:r>
          </a:p>
          <a:p>
            <a:pPr>
              <a:buNone/>
            </a:pPr>
            <a:r>
              <a:rPr lang="en-US" sz="1800" dirty="0">
                <a:latin typeface="Cambria" pitchFamily="18" charset="0"/>
                <a:cs typeface="Lucida Sans Unicode" pitchFamily="34" charset="0"/>
              </a:rPr>
              <a:t>	Eg:-</a:t>
            </a:r>
          </a:p>
          <a:p>
            <a:pPr>
              <a:buNone/>
            </a:pPr>
            <a:r>
              <a:rPr lang="en-US" sz="1800" dirty="0">
                <a:latin typeface="Cambria" pitchFamily="18" charset="0"/>
                <a:cs typeface="Lucida Sans Unicode" pitchFamily="34" charset="0"/>
              </a:rPr>
              <a:t>			For(i=0 ; i&lt;10 ; i++)</a:t>
            </a:r>
          </a:p>
          <a:p>
            <a:pPr>
              <a:buNone/>
            </a:pPr>
            <a:r>
              <a:rPr lang="en-US" sz="1800" dirty="0">
                <a:latin typeface="Cambria" pitchFamily="18" charset="0"/>
                <a:cs typeface="Lucida Sans Unicode" pitchFamily="34" charset="0"/>
              </a:rPr>
              <a:t>			{		</a:t>
            </a:r>
          </a:p>
          <a:p>
            <a:pPr>
              <a:buNone/>
            </a:pPr>
            <a:r>
              <a:rPr lang="en-US" sz="1800" dirty="0">
                <a:latin typeface="Cambria" pitchFamily="18" charset="0"/>
                <a:cs typeface="Lucida Sans Unicode" pitchFamily="34" charset="0"/>
              </a:rPr>
              <a:t>				For(j=I ; j&lt;10 ; j++)</a:t>
            </a:r>
          </a:p>
          <a:p>
            <a:pPr>
              <a:buNone/>
            </a:pPr>
            <a:r>
              <a:rPr lang="en-US" sz="1800" dirty="0">
                <a:latin typeface="Cambria" pitchFamily="18" charset="0"/>
                <a:cs typeface="Lucida Sans Unicode" pitchFamily="34" charset="0"/>
              </a:rPr>
              <a:t>				{</a:t>
            </a:r>
          </a:p>
          <a:p>
            <a:pPr>
              <a:buNone/>
            </a:pPr>
            <a:r>
              <a:rPr lang="en-US" sz="1800" dirty="0">
                <a:latin typeface="Cambria" pitchFamily="18" charset="0"/>
                <a:cs typeface="Lucida Sans Unicode" pitchFamily="34" charset="0"/>
              </a:rPr>
              <a:t>					statement block</a:t>
            </a:r>
          </a:p>
          <a:p>
            <a:pPr>
              <a:buNone/>
            </a:pPr>
            <a:r>
              <a:rPr lang="en-US" sz="1800" dirty="0">
                <a:latin typeface="Cambria" pitchFamily="18" charset="0"/>
                <a:cs typeface="Lucida Sans Unicode" pitchFamily="34" charset="0"/>
              </a:rPr>
              <a:t>				}</a:t>
            </a:r>
          </a:p>
          <a:p>
            <a:pPr>
              <a:buNone/>
            </a:pPr>
            <a:r>
              <a:rPr lang="en-US" sz="1800" dirty="0">
                <a:latin typeface="Cambria" pitchFamily="18" charset="0"/>
                <a:cs typeface="Lucida Sans Unicode" pitchFamily="34" charset="0"/>
              </a:rPr>
              <a:t>			}</a:t>
            </a:r>
          </a:p>
          <a:p>
            <a:pPr marL="109728" indent="0">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735524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5778691"/>
          </a:xfrm>
        </p:spPr>
        <p:txBody>
          <a:bodyPr>
            <a:normAutofit/>
          </a:bodyPr>
          <a:lstStyle/>
          <a:p>
            <a:pPr marL="0" indent="0" algn="just">
              <a:buNone/>
            </a:pPr>
            <a:r>
              <a:rPr lang="en-US" sz="1600" b="1" dirty="0">
                <a:solidFill>
                  <a:srgbClr val="0000FF"/>
                </a:solidFill>
                <a:latin typeface="Cambria" pitchFamily="18" charset="0"/>
                <a:cs typeface="Lucida Sans Unicode" pitchFamily="34" charset="0"/>
              </a:rPr>
              <a:t>2. Jump stmts</a:t>
            </a:r>
            <a:r>
              <a:rPr lang="en-US" sz="1600" b="1" dirty="0">
                <a:latin typeface="Cambria" pitchFamily="18" charset="0"/>
                <a:cs typeface="Lucida Sans Unicode" pitchFamily="34" charset="0"/>
              </a:rPr>
              <a:t>:_</a:t>
            </a:r>
          </a:p>
          <a:p>
            <a:pPr marL="0" indent="0" algn="just">
              <a:lnSpc>
                <a:spcPct val="150000"/>
              </a:lnSpc>
              <a:spcBef>
                <a:spcPts val="0"/>
              </a:spcBef>
              <a:buNone/>
            </a:pPr>
            <a:r>
              <a:rPr lang="en-US" sz="1600" dirty="0">
                <a:latin typeface="Cambria" pitchFamily="18" charset="0"/>
                <a:cs typeface="Lucida Sans Unicode" pitchFamily="34" charset="0"/>
              </a:rPr>
              <a:t>Java supports 3 jump stmts</a:t>
            </a:r>
          </a:p>
          <a:p>
            <a:pPr marL="0" indent="0" algn="just">
              <a:lnSpc>
                <a:spcPct val="150000"/>
              </a:lnSpc>
              <a:spcBef>
                <a:spcPts val="0"/>
              </a:spcBef>
              <a:buNone/>
            </a:pPr>
            <a:r>
              <a:rPr lang="en-US" sz="1600" dirty="0">
                <a:latin typeface="Cambria" pitchFamily="18" charset="0"/>
                <a:cs typeface="Lucida Sans Unicode" pitchFamily="34" charset="0"/>
              </a:rPr>
              <a:t>	1. break</a:t>
            </a:r>
          </a:p>
          <a:p>
            <a:pPr marL="0" indent="0" algn="just">
              <a:lnSpc>
                <a:spcPct val="150000"/>
              </a:lnSpc>
              <a:spcBef>
                <a:spcPts val="0"/>
              </a:spcBef>
              <a:buNone/>
            </a:pPr>
            <a:r>
              <a:rPr lang="en-US" sz="1600" dirty="0">
                <a:latin typeface="Cambria" pitchFamily="18" charset="0"/>
                <a:cs typeface="Lucida Sans Unicode" pitchFamily="34" charset="0"/>
              </a:rPr>
              <a:t>	2. continue</a:t>
            </a:r>
          </a:p>
          <a:p>
            <a:pPr marL="0" indent="0" algn="just">
              <a:lnSpc>
                <a:spcPct val="150000"/>
              </a:lnSpc>
              <a:spcBef>
                <a:spcPts val="0"/>
              </a:spcBef>
              <a:buNone/>
            </a:pPr>
            <a:r>
              <a:rPr lang="en-US" sz="1600" dirty="0">
                <a:latin typeface="Cambria" pitchFamily="18" charset="0"/>
                <a:cs typeface="Lucida Sans Unicode" pitchFamily="34" charset="0"/>
              </a:rPr>
              <a:t>	3. return.</a:t>
            </a:r>
          </a:p>
          <a:p>
            <a:pPr marL="0" indent="0" algn="just">
              <a:lnSpc>
                <a:spcPct val="150000"/>
              </a:lnSpc>
              <a:spcBef>
                <a:spcPts val="0"/>
              </a:spcBef>
              <a:buNone/>
            </a:pPr>
            <a:r>
              <a:rPr lang="en-US" sz="1600" b="1" dirty="0">
                <a:solidFill>
                  <a:srgbClr val="C00000"/>
                </a:solidFill>
                <a:latin typeface="Cambria" pitchFamily="18" charset="0"/>
                <a:cs typeface="Lucida Sans Unicode" pitchFamily="34" charset="0"/>
              </a:rPr>
              <a:t>Break stmt:-</a:t>
            </a:r>
          </a:p>
          <a:p>
            <a:pPr marL="0" indent="0" algn="just">
              <a:lnSpc>
                <a:spcPct val="150000"/>
              </a:lnSpc>
              <a:spcBef>
                <a:spcPts val="0"/>
              </a:spcBef>
              <a:buNone/>
            </a:pPr>
            <a:r>
              <a:rPr lang="en-US" sz="1600" dirty="0">
                <a:latin typeface="Cambria" pitchFamily="18" charset="0"/>
                <a:cs typeface="Lucida Sans Unicode" pitchFamily="34" charset="0"/>
              </a:rPr>
              <a:t>It has 3 uses.</a:t>
            </a:r>
          </a:p>
          <a:p>
            <a:pPr marL="0" indent="0" algn="just">
              <a:lnSpc>
                <a:spcPct val="150000"/>
              </a:lnSpc>
              <a:spcBef>
                <a:spcPts val="0"/>
              </a:spcBef>
              <a:buNone/>
            </a:pPr>
            <a:r>
              <a:rPr lang="en-US" sz="1600" dirty="0">
                <a:latin typeface="Cambria" pitchFamily="18" charset="0"/>
                <a:cs typeface="Lucida Sans Unicode" pitchFamily="34" charset="0"/>
              </a:rPr>
              <a:t>	1. It terminates a stmts sequence in a switch stmt.</a:t>
            </a:r>
          </a:p>
          <a:p>
            <a:pPr marL="0" indent="0" algn="just">
              <a:lnSpc>
                <a:spcPct val="150000"/>
              </a:lnSpc>
              <a:spcBef>
                <a:spcPts val="0"/>
              </a:spcBef>
              <a:buNone/>
            </a:pPr>
            <a:r>
              <a:rPr lang="en-US" sz="1600" dirty="0">
                <a:latin typeface="Cambria" pitchFamily="18" charset="0"/>
                <a:cs typeface="Lucida Sans Unicode" pitchFamily="34" charset="0"/>
              </a:rPr>
              <a:t>	2. If can be used to exit a loop.</a:t>
            </a:r>
          </a:p>
          <a:p>
            <a:pPr marL="0" indent="0" algn="just">
              <a:lnSpc>
                <a:spcPct val="150000"/>
              </a:lnSpc>
              <a:spcBef>
                <a:spcPts val="0"/>
              </a:spcBef>
              <a:buNone/>
            </a:pPr>
            <a:r>
              <a:rPr lang="en-US" sz="1600" dirty="0">
                <a:latin typeface="Cambria" pitchFamily="18" charset="0"/>
                <a:cs typeface="Lucida Sans Unicode" pitchFamily="34" charset="0"/>
              </a:rPr>
              <a:t>	3. If can be used as a “civilized” form of goto.</a:t>
            </a:r>
          </a:p>
          <a:p>
            <a:pPr marL="0" indent="0" algn="just">
              <a:lnSpc>
                <a:spcPct val="150000"/>
              </a:lnSpc>
              <a:spcBef>
                <a:spcPts val="0"/>
              </a:spcBef>
              <a:buNone/>
            </a:pPr>
            <a:r>
              <a:rPr lang="en-US" sz="1600" dirty="0">
                <a:latin typeface="Cambria" pitchFamily="18" charset="0"/>
                <a:cs typeface="Lucida Sans Unicode" pitchFamily="34" charset="0"/>
              </a:rPr>
              <a:t>When a break stmt is encountered inside a loop. The loop is terminated and program control </a:t>
            </a:r>
          </a:p>
          <a:p>
            <a:pPr marL="0" indent="0" algn="just">
              <a:lnSpc>
                <a:spcPct val="150000"/>
              </a:lnSpc>
              <a:spcBef>
                <a:spcPts val="0"/>
              </a:spcBef>
              <a:buNone/>
            </a:pPr>
            <a:r>
              <a:rPr lang="en-US" sz="1600" dirty="0">
                <a:latin typeface="Cambria" pitchFamily="18" charset="0"/>
                <a:cs typeface="Lucida Sans Unicode" pitchFamily="34" charset="0"/>
              </a:rPr>
              <a:t>resumes at the next stmt following the loop.</a:t>
            </a:r>
          </a:p>
          <a:p>
            <a:pPr marL="0" indent="0" algn="just">
              <a:lnSpc>
                <a:spcPct val="150000"/>
              </a:lnSpc>
              <a:spcBef>
                <a:spcPts val="0"/>
              </a:spcBef>
              <a:buNone/>
            </a:pPr>
            <a:r>
              <a:rPr lang="en-US" sz="1600" dirty="0" err="1">
                <a:latin typeface="Cambria" pitchFamily="18" charset="0"/>
                <a:cs typeface="Lucida Sans Unicode" pitchFamily="34" charset="0"/>
              </a:rPr>
              <a:t>i.e</a:t>
            </a:r>
            <a:r>
              <a:rPr lang="en-US" sz="1600" dirty="0">
                <a:latin typeface="Cambria" pitchFamily="18" charset="0"/>
                <a:cs typeface="Lucida Sans Unicode" pitchFamily="34" charset="0"/>
              </a:rPr>
              <a:t> by using break, we can force immediate termination of a loop, by passing the conditional </a:t>
            </a:r>
          </a:p>
          <a:p>
            <a:pPr marL="0" indent="0" algn="just">
              <a:lnSpc>
                <a:spcPct val="150000"/>
              </a:lnSpc>
              <a:spcBef>
                <a:spcPts val="0"/>
              </a:spcBef>
              <a:buNone/>
            </a:pPr>
            <a:r>
              <a:rPr lang="en-US" sz="1600" dirty="0">
                <a:latin typeface="Cambria" pitchFamily="18" charset="0"/>
                <a:cs typeface="Lucida Sans Unicode" pitchFamily="34" charset="0"/>
              </a:rPr>
              <a:t>expression (</a:t>
            </a:r>
            <a:r>
              <a:rPr lang="en-US" sz="1600" dirty="0" err="1">
                <a:latin typeface="Cambria" pitchFamily="18" charset="0"/>
                <a:cs typeface="Lucida Sans Unicode" pitchFamily="34" charset="0"/>
              </a:rPr>
              <a:t>eg</a:t>
            </a:r>
            <a:r>
              <a:rPr lang="en-US" sz="1600" dirty="0">
                <a:latin typeface="Cambria" pitchFamily="18" charset="0"/>
                <a:cs typeface="Lucida Sans Unicode" pitchFamily="34" charset="0"/>
              </a:rPr>
              <a:t>: i&lt;=10) and any Remaining code in the body of the loop.</a:t>
            </a:r>
          </a:p>
          <a:p>
            <a:pPr marL="0" indent="0" algn="just">
              <a:lnSpc>
                <a:spcPct val="150000"/>
              </a:lnSpc>
              <a:spcBef>
                <a:spcPts val="0"/>
              </a:spcBef>
              <a:buNone/>
            </a:pPr>
            <a:endParaRPr lang="en-IN" sz="1600"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37879332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763000" cy="5943600"/>
          </a:xfrm>
        </p:spPr>
        <p:txBody>
          <a:bodyPr>
            <a:normAutofit lnSpcReduction="10000"/>
          </a:bodyPr>
          <a:lstStyle/>
          <a:p>
            <a:pPr algn="just">
              <a:lnSpc>
                <a:spcPct val="150000"/>
              </a:lnSpc>
              <a:buNone/>
            </a:pPr>
            <a:r>
              <a:rPr lang="en-US" sz="1600" dirty="0" err="1">
                <a:latin typeface="Cambria" pitchFamily="18" charset="0"/>
                <a:cs typeface="Lucida Sans Unicode" pitchFamily="34" charset="0"/>
              </a:rPr>
              <a:t>Eg</a:t>
            </a:r>
            <a:r>
              <a:rPr lang="en-US" sz="1600" dirty="0">
                <a:latin typeface="Cambria" pitchFamily="18" charset="0"/>
                <a:cs typeface="Lucida Sans Unicode" pitchFamily="34" charset="0"/>
              </a:rPr>
              <a:t>:-	</a:t>
            </a:r>
          </a:p>
          <a:p>
            <a:pPr algn="just">
              <a:lnSpc>
                <a:spcPct val="150000"/>
              </a:lnSpc>
              <a:buNone/>
            </a:pPr>
            <a:r>
              <a:rPr lang="en-US" sz="1600" dirty="0">
                <a:latin typeface="Cambria" pitchFamily="18" charset="0"/>
                <a:cs typeface="Lucida Sans Unicode" pitchFamily="34" charset="0"/>
              </a:rPr>
              <a:t>	For(</a:t>
            </a:r>
            <a:r>
              <a:rPr lang="en-US" sz="1600" dirty="0" err="1">
                <a:latin typeface="Cambria" pitchFamily="18" charset="0"/>
                <a:cs typeface="Lucida Sans Unicode" pitchFamily="34" charset="0"/>
              </a:rPr>
              <a:t>int</a:t>
            </a:r>
            <a:r>
              <a:rPr lang="en-US" sz="1600" dirty="0">
                <a:latin typeface="Cambria" pitchFamily="18" charset="0"/>
                <a:cs typeface="Lucida Sans Unicode" pitchFamily="34" charset="0"/>
              </a:rPr>
              <a:t> </a:t>
            </a:r>
            <a:r>
              <a:rPr lang="en-US" sz="1600" dirty="0" err="1">
                <a:latin typeface="Cambria" pitchFamily="18" charset="0"/>
                <a:cs typeface="Lucida Sans Unicode" pitchFamily="34" charset="0"/>
              </a:rPr>
              <a:t>i</a:t>
            </a:r>
            <a:r>
              <a:rPr lang="en-US" sz="1600" dirty="0">
                <a:latin typeface="Cambria" pitchFamily="18" charset="0"/>
                <a:cs typeface="Lucida Sans Unicode" pitchFamily="34" charset="0"/>
              </a:rPr>
              <a:t>=0;i&lt;100;i++)</a:t>
            </a:r>
          </a:p>
          <a:p>
            <a:pPr algn="just">
              <a:lnSpc>
                <a:spcPct val="150000"/>
              </a:lnSpc>
              <a:buNone/>
            </a:pPr>
            <a:r>
              <a:rPr lang="en-US" sz="1600" dirty="0">
                <a:latin typeface="Cambria" pitchFamily="18" charset="0"/>
                <a:cs typeface="Lucida Sans Unicode" pitchFamily="34" charset="0"/>
              </a:rPr>
              <a:t>	{</a:t>
            </a:r>
          </a:p>
          <a:p>
            <a:pPr algn="just">
              <a:lnSpc>
                <a:spcPct val="150000"/>
              </a:lnSpc>
              <a:buNone/>
            </a:pPr>
            <a:r>
              <a:rPr lang="en-US" sz="1600" dirty="0">
                <a:latin typeface="Cambria" pitchFamily="18" charset="0"/>
                <a:cs typeface="Lucida Sans Unicode" pitchFamily="34" charset="0"/>
              </a:rPr>
              <a:t>		If(</a:t>
            </a:r>
            <a:r>
              <a:rPr lang="en-US" sz="1600" dirty="0" err="1">
                <a:latin typeface="Cambria" pitchFamily="18" charset="0"/>
                <a:cs typeface="Lucida Sans Unicode" pitchFamily="34" charset="0"/>
              </a:rPr>
              <a:t>i</a:t>
            </a:r>
            <a:r>
              <a:rPr lang="en-US" sz="1600" dirty="0">
                <a:latin typeface="Cambria" pitchFamily="18" charset="0"/>
                <a:cs typeface="Lucida Sans Unicode" pitchFamily="34" charset="0"/>
              </a:rPr>
              <a:t>==0)break;</a:t>
            </a:r>
          </a:p>
          <a:p>
            <a:pPr algn="just">
              <a:lnSpc>
                <a:spcPct val="150000"/>
              </a:lnSpc>
              <a:buNone/>
            </a:pPr>
            <a:r>
              <a:rPr lang="en-US" sz="1600" dirty="0">
                <a:latin typeface="Cambria" pitchFamily="18" charset="0"/>
                <a:cs typeface="Lucida Sans Unicode" pitchFamily="34" charset="0"/>
              </a:rPr>
              <a:t>			</a:t>
            </a:r>
            <a:r>
              <a:rPr lang="en-US" sz="1600" dirty="0" err="1">
                <a:latin typeface="Cambria" pitchFamily="18" charset="0"/>
                <a:cs typeface="Lucida Sans Unicode" pitchFamily="34" charset="0"/>
              </a:rPr>
              <a:t>S.o.p</a:t>
            </a:r>
            <a:r>
              <a:rPr lang="en-US" sz="1600" dirty="0">
                <a:latin typeface="Cambria" pitchFamily="18" charset="0"/>
                <a:cs typeface="Lucida Sans Unicode" pitchFamily="34" charset="0"/>
              </a:rPr>
              <a:t>(“</a:t>
            </a:r>
            <a:r>
              <a:rPr lang="en-US" sz="1600" dirty="0" err="1">
                <a:latin typeface="Cambria" pitchFamily="18" charset="0"/>
                <a:cs typeface="Lucida Sans Unicode" pitchFamily="34" charset="0"/>
              </a:rPr>
              <a:t>i</a:t>
            </a:r>
            <a:r>
              <a:rPr lang="en-US" sz="1600" dirty="0">
                <a:latin typeface="Cambria" pitchFamily="18" charset="0"/>
                <a:cs typeface="Lucida Sans Unicode" pitchFamily="34" charset="0"/>
              </a:rPr>
              <a:t>=”+</a:t>
            </a:r>
            <a:r>
              <a:rPr lang="en-US" sz="1600" dirty="0" err="1">
                <a:latin typeface="Cambria" pitchFamily="18" charset="0"/>
                <a:cs typeface="Lucida Sans Unicode" pitchFamily="34" charset="0"/>
              </a:rPr>
              <a:t>i</a:t>
            </a:r>
            <a:r>
              <a:rPr lang="en-US" sz="1600" dirty="0">
                <a:latin typeface="Cambria" pitchFamily="18" charset="0"/>
                <a:cs typeface="Lucida Sans Unicode" pitchFamily="34" charset="0"/>
              </a:rPr>
              <a:t>);</a:t>
            </a:r>
          </a:p>
          <a:p>
            <a:pPr algn="just">
              <a:lnSpc>
                <a:spcPct val="150000"/>
              </a:lnSpc>
              <a:buNone/>
            </a:pPr>
            <a:r>
              <a:rPr lang="en-US" sz="1600" dirty="0">
                <a:latin typeface="Cambria" pitchFamily="18" charset="0"/>
                <a:cs typeface="Lucida Sans Unicode" pitchFamily="34" charset="0"/>
              </a:rPr>
              <a:t>	}</a:t>
            </a:r>
          </a:p>
          <a:p>
            <a:pPr algn="just">
              <a:lnSpc>
                <a:spcPct val="150000"/>
              </a:lnSpc>
              <a:buNone/>
            </a:pPr>
            <a:r>
              <a:rPr lang="en-US" sz="1600" dirty="0">
                <a:latin typeface="Cambria" pitchFamily="18" charset="0"/>
                <a:cs typeface="Lucida Sans Unicode" pitchFamily="34" charset="0"/>
              </a:rPr>
              <a:t> </a:t>
            </a:r>
            <a:r>
              <a:rPr lang="en-US" sz="1600" b="1" u="sng" dirty="0">
                <a:solidFill>
                  <a:srgbClr val="C00000"/>
                </a:solidFill>
                <a:latin typeface="Cambria" pitchFamily="18" charset="0"/>
                <a:cs typeface="Lucida Sans Unicode" pitchFamily="34" charset="0"/>
              </a:rPr>
              <a:t>continue:-</a:t>
            </a:r>
          </a:p>
          <a:p>
            <a:pPr algn="just">
              <a:lnSpc>
                <a:spcPct val="150000"/>
              </a:lnSpc>
              <a:buNone/>
            </a:pPr>
            <a:r>
              <a:rPr lang="en-US" sz="1600" dirty="0">
                <a:latin typeface="Cambria" pitchFamily="18" charset="0"/>
                <a:cs typeface="Lucida Sans Unicode" pitchFamily="34" charset="0"/>
              </a:rPr>
              <a:t>sometimes, you might want to continue running the loop but stop continue running the </a:t>
            </a:r>
          </a:p>
          <a:p>
            <a:pPr algn="just">
              <a:lnSpc>
                <a:spcPct val="150000"/>
              </a:lnSpc>
              <a:buNone/>
            </a:pPr>
            <a:r>
              <a:rPr lang="en-US" sz="1600" dirty="0">
                <a:latin typeface="Cambria" pitchFamily="18" charset="0"/>
                <a:cs typeface="Lucida Sans Unicode" pitchFamily="34" charset="0"/>
              </a:rPr>
              <a:t>remainder of the code in its body for this particular iteration </a:t>
            </a:r>
          </a:p>
          <a:p>
            <a:pPr algn="just">
              <a:lnSpc>
                <a:spcPct val="150000"/>
              </a:lnSpc>
              <a:buNone/>
            </a:pPr>
            <a:r>
              <a:rPr lang="en-US" sz="1600" dirty="0">
                <a:latin typeface="Cambria" pitchFamily="18" charset="0"/>
                <a:cs typeface="Lucida Sans Unicode" pitchFamily="34" charset="0"/>
              </a:rPr>
              <a:t>the continue stmt performs such as an action</a:t>
            </a:r>
          </a:p>
          <a:p>
            <a:pPr algn="just">
              <a:lnSpc>
                <a:spcPct val="150000"/>
              </a:lnSpc>
              <a:buNone/>
            </a:pPr>
            <a:endParaRPr lang="en-US" sz="1600" b="1" u="sng" dirty="0">
              <a:latin typeface="Cambria" pitchFamily="18" charset="0"/>
              <a:cs typeface="Lucida Sans Unicode" pitchFamily="34" charset="0"/>
            </a:endParaRPr>
          </a:p>
          <a:p>
            <a:pPr algn="just">
              <a:lnSpc>
                <a:spcPct val="150000"/>
              </a:lnSpc>
              <a:buNone/>
            </a:pPr>
            <a:r>
              <a:rPr lang="en-US" sz="1600" b="1" u="sng" dirty="0">
                <a:solidFill>
                  <a:srgbClr val="C00000"/>
                </a:solidFill>
                <a:latin typeface="Cambria" pitchFamily="18" charset="0"/>
                <a:cs typeface="Lucida Sans Unicode" pitchFamily="34" charset="0"/>
              </a:rPr>
              <a:t> Return:-</a:t>
            </a:r>
          </a:p>
          <a:p>
            <a:pPr algn="just">
              <a:lnSpc>
                <a:spcPct val="150000"/>
              </a:lnSpc>
              <a:buNone/>
            </a:pPr>
            <a:r>
              <a:rPr lang="en-US" sz="1600" dirty="0">
                <a:latin typeface="Cambria" pitchFamily="18" charset="0"/>
                <a:cs typeface="Lucida Sans Unicode" pitchFamily="34" charset="0"/>
              </a:rPr>
              <a:t>Return stmt is used to explicitly return from a method </a:t>
            </a:r>
          </a:p>
          <a:p>
            <a:pPr algn="just">
              <a:lnSpc>
                <a:spcPct val="150000"/>
              </a:lnSpc>
              <a:buNone/>
            </a:pPr>
            <a:r>
              <a:rPr lang="en-US" sz="1600" dirty="0" err="1">
                <a:latin typeface="Cambria" pitchFamily="18" charset="0"/>
                <a:cs typeface="Lucida Sans Unicode" pitchFamily="34" charset="0"/>
              </a:rPr>
              <a:t>i.e</a:t>
            </a:r>
            <a:r>
              <a:rPr lang="en-US" sz="1600" dirty="0">
                <a:latin typeface="Cambria" pitchFamily="18" charset="0"/>
                <a:cs typeface="Lucida Sans Unicode" pitchFamily="34" charset="0"/>
              </a:rPr>
              <a:t> it causes program control to transfer back to the caller of the method </a:t>
            </a:r>
          </a:p>
          <a:p>
            <a:pPr algn="just">
              <a:lnSpc>
                <a:spcPct val="150000"/>
              </a:lnSpc>
              <a:buNone/>
            </a:pPr>
            <a:r>
              <a:rPr lang="en-US" sz="1600" dirty="0">
                <a:latin typeface="Cambria" pitchFamily="18" charset="0"/>
                <a:cs typeface="Lucida Sans Unicode" pitchFamily="34" charset="0"/>
              </a:rPr>
              <a:t>return stmt can be used to cause execution to branch back to the caller at the method.</a:t>
            </a:r>
          </a:p>
          <a:p>
            <a:pPr>
              <a:lnSpc>
                <a:spcPct val="150000"/>
              </a:lnSpc>
              <a:buNone/>
            </a:pPr>
            <a:endParaRPr lang="en-US" sz="1600" dirty="0"/>
          </a:p>
          <a:p>
            <a:pPr marL="109728" indent="0">
              <a:lnSpc>
                <a:spcPct val="150000"/>
              </a:lnSpc>
              <a:buNone/>
            </a:pPr>
            <a:endParaRPr lang="en-IN" sz="1400" dirty="0"/>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Tree>
    <p:extLst>
      <p:ext uri="{BB962C8B-B14F-4D97-AF65-F5344CB8AC3E}">
        <p14:creationId xmlns:p14="http://schemas.microsoft.com/office/powerpoint/2010/main" val="33084876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907360"/>
          </a:xfrm>
        </p:spPr>
        <p:txBody>
          <a:bodyPr>
            <a:noAutofit/>
          </a:bodyPr>
          <a:lstStyle/>
          <a:p>
            <a:pPr marL="109728" indent="0" algn="just">
              <a:spcBef>
                <a:spcPts val="0"/>
              </a:spcBef>
              <a:buNone/>
            </a:pPr>
            <a:r>
              <a:rPr lang="en-IN" sz="1600" b="1" dirty="0">
                <a:solidFill>
                  <a:srgbClr val="C00000"/>
                </a:solidFill>
                <a:latin typeface="Cambria" pitchFamily="18" charset="0"/>
              </a:rPr>
              <a:t>Inheritance :</a:t>
            </a:r>
          </a:p>
          <a:p>
            <a:pPr marL="109728" indent="0" algn="just">
              <a:spcBef>
                <a:spcPts val="0"/>
              </a:spcBef>
              <a:buNone/>
            </a:pPr>
            <a:r>
              <a:rPr lang="en-IN" sz="1600" b="1" dirty="0">
                <a:latin typeface="Cambria" pitchFamily="18" charset="0"/>
              </a:rPr>
              <a:t>	One object acquires all properties and behaviour of the parent object.</a:t>
            </a:r>
          </a:p>
          <a:p>
            <a:pPr marL="109728" indent="0" algn="just">
              <a:spcBef>
                <a:spcPts val="0"/>
              </a:spcBef>
              <a:buNone/>
            </a:pPr>
            <a:r>
              <a:rPr lang="en-IN" sz="1600" b="1" dirty="0">
                <a:latin typeface="Cambria" pitchFamily="18" charset="0"/>
              </a:rPr>
              <a:t>	</a:t>
            </a:r>
            <a:r>
              <a:rPr lang="en-IN" sz="1600" dirty="0">
                <a:latin typeface="Cambria" pitchFamily="18" charset="0"/>
              </a:rPr>
              <a:t>It’s creating a parent-child relationship between two classes. It offers robust and 	natural 	mechanism for organizing and structure of any software.</a:t>
            </a:r>
            <a:endParaRPr lang="en-IN" sz="1600" b="1" dirty="0">
              <a:latin typeface="Cambria" pitchFamily="18" charset="0"/>
            </a:endParaRPr>
          </a:p>
          <a:p>
            <a:pPr marL="109728" indent="0" algn="just">
              <a:spcBef>
                <a:spcPts val="0"/>
              </a:spcBef>
              <a:buNone/>
            </a:pPr>
            <a:r>
              <a:rPr lang="en-IN" sz="1600" b="1" dirty="0">
                <a:solidFill>
                  <a:srgbClr val="C00000"/>
                </a:solidFill>
                <a:latin typeface="Cambria" pitchFamily="18" charset="0"/>
              </a:rPr>
              <a:t>Polymorphism :</a:t>
            </a:r>
          </a:p>
          <a:p>
            <a:pPr marL="109728" indent="0" algn="just">
              <a:spcBef>
                <a:spcPts val="0"/>
              </a:spcBef>
              <a:buNone/>
            </a:pPr>
            <a:r>
              <a:rPr lang="en-IN" sz="1600" b="1" dirty="0">
                <a:latin typeface="Cambria" pitchFamily="18" charset="0"/>
              </a:rPr>
              <a:t>	</a:t>
            </a:r>
            <a:r>
              <a:rPr lang="en-IN" sz="1600" dirty="0">
                <a:latin typeface="Cambria" pitchFamily="18" charset="0"/>
              </a:rPr>
              <a:t>It refers as “ one interface and many forms” (or) the ability of a variable , object or 	function to take on multiple forms. </a:t>
            </a:r>
          </a:p>
          <a:p>
            <a:pPr marL="109728" indent="0" algn="just">
              <a:spcBef>
                <a:spcPts val="0"/>
              </a:spcBef>
              <a:buNone/>
            </a:pPr>
            <a:r>
              <a:rPr lang="en-IN" sz="1600" b="1" dirty="0">
                <a:latin typeface="Cambria" pitchFamily="18" charset="0"/>
              </a:rPr>
              <a:t>	Ex:- </a:t>
            </a:r>
            <a:r>
              <a:rPr lang="en-IN" sz="1600" dirty="0">
                <a:latin typeface="Cambria" pitchFamily="18" charset="0"/>
              </a:rPr>
              <a:t>In English, the verb “run” has a different meaning if you see it with a “laptop”, 	and “a foot  race”.</a:t>
            </a:r>
          </a:p>
          <a:p>
            <a:pPr marL="109728" indent="0" algn="just">
              <a:spcBef>
                <a:spcPts val="0"/>
              </a:spcBef>
              <a:buNone/>
            </a:pPr>
            <a:r>
              <a:rPr lang="en-IN" sz="1600" b="1" dirty="0">
                <a:solidFill>
                  <a:srgbClr val="C00000"/>
                </a:solidFill>
                <a:latin typeface="Cambria" pitchFamily="18" charset="0"/>
              </a:rPr>
              <a:t>Abstraction :</a:t>
            </a:r>
          </a:p>
          <a:p>
            <a:pPr marL="109728" indent="0" algn="just">
              <a:spcBef>
                <a:spcPts val="0"/>
              </a:spcBef>
              <a:buNone/>
            </a:pPr>
            <a:r>
              <a:rPr lang="en-IN" sz="1600" b="1" dirty="0">
                <a:latin typeface="Cambria" pitchFamily="18" charset="0"/>
              </a:rPr>
              <a:t>	</a:t>
            </a:r>
            <a:r>
              <a:rPr lang="en-IN" sz="1600" dirty="0">
                <a:latin typeface="Cambria" pitchFamily="18" charset="0"/>
              </a:rPr>
              <a:t>Abstraction is a process of hiding the implementation details from the user.</a:t>
            </a:r>
          </a:p>
          <a:p>
            <a:pPr marL="109728" indent="0" algn="just">
              <a:spcBef>
                <a:spcPts val="0"/>
              </a:spcBef>
              <a:buNone/>
            </a:pPr>
            <a:r>
              <a:rPr lang="en-IN" sz="1600" dirty="0">
                <a:latin typeface="Cambria" pitchFamily="18" charset="0"/>
              </a:rPr>
              <a:t>	Ex:- while driving a car, you do not have to be concerned with its internal working.  </a:t>
            </a:r>
          </a:p>
          <a:p>
            <a:pPr marL="109728" indent="0" algn="just">
              <a:spcBef>
                <a:spcPts val="0"/>
              </a:spcBef>
              <a:buNone/>
            </a:pPr>
            <a:r>
              <a:rPr lang="en-IN" sz="1600" b="1" dirty="0">
                <a:latin typeface="Cambria" pitchFamily="18" charset="0"/>
              </a:rPr>
              <a:t>	</a:t>
            </a:r>
            <a:r>
              <a:rPr lang="en-IN" sz="1600" dirty="0">
                <a:latin typeface="Cambria" pitchFamily="18" charset="0"/>
              </a:rPr>
              <a:t>Abstraction can be achieved using Abstract Class and Abstract Method in Java.</a:t>
            </a:r>
          </a:p>
          <a:p>
            <a:pPr marL="109728" indent="0" algn="just">
              <a:spcBef>
                <a:spcPts val="0"/>
              </a:spcBef>
              <a:buNone/>
            </a:pPr>
            <a:r>
              <a:rPr lang="en-IN" sz="1600" b="1" dirty="0">
                <a:solidFill>
                  <a:srgbClr val="C00000"/>
                </a:solidFill>
                <a:latin typeface="Cambria" pitchFamily="18" charset="0"/>
              </a:rPr>
              <a:t>Encapsulation :</a:t>
            </a:r>
          </a:p>
          <a:p>
            <a:pPr marL="109728" indent="0" algn="just">
              <a:spcBef>
                <a:spcPts val="0"/>
              </a:spcBef>
              <a:buNone/>
            </a:pPr>
            <a:r>
              <a:rPr lang="en-IN" sz="1600" b="1" dirty="0">
                <a:latin typeface="Cambria" pitchFamily="18" charset="0"/>
              </a:rPr>
              <a:t>	</a:t>
            </a:r>
            <a:r>
              <a:rPr lang="en-IN" sz="1600" dirty="0">
                <a:latin typeface="Cambria" pitchFamily="18" charset="0"/>
              </a:rPr>
              <a:t>Encapsulation is a principle of wrapping data (Variables) and code together as a 	single unit. In this OOPS concept, variables of a class are always hidden 	from 	other classes. It can only be 	accessed using the methods of their current 	classes.</a:t>
            </a:r>
          </a:p>
          <a:p>
            <a:pPr marL="109728" indent="0">
              <a:spcBef>
                <a:spcPts val="0"/>
              </a:spcBef>
              <a:buNone/>
            </a:pPr>
            <a:r>
              <a:rPr lang="en-IN" sz="1600" dirty="0">
                <a:latin typeface="Cambria" pitchFamily="18" charset="0"/>
              </a:rPr>
              <a:t>   </a:t>
            </a:r>
            <a:endParaRPr lang="en-IN" sz="1600" b="1" dirty="0">
              <a:latin typeface="Cambria" pitchFamily="18" charset="0"/>
            </a:endParaRPr>
          </a:p>
        </p:txBody>
      </p:sp>
      <p:sp>
        <p:nvSpPr>
          <p:cNvPr id="4" name="Footer Placeholder 3"/>
          <p:cNvSpPr>
            <a:spLocks noGrp="1"/>
          </p:cNvSpPr>
          <p:nvPr>
            <p:ph type="ftr" sz="quarter" idx="11"/>
          </p:nvPr>
        </p:nvSpPr>
        <p:spPr/>
        <p:txBody>
          <a:bodyPr/>
          <a:lstStyle/>
          <a:p>
            <a:r>
              <a:rPr kumimoji="0" lang="pt-BR"/>
              <a:t>R.Padmaja, Asst.Professor, SITAMS</a:t>
            </a:r>
            <a:endParaRPr kumimoji="0" lang="en-US" dirty="0"/>
          </a:p>
        </p:txBody>
      </p:sp>
      <p:sp>
        <p:nvSpPr>
          <p:cNvPr id="3" name="Rectangle 2">
            <a:extLst>
              <a:ext uri="{FF2B5EF4-FFF2-40B4-BE49-F238E27FC236}">
                <a16:creationId xmlns:a16="http://schemas.microsoft.com/office/drawing/2014/main" id="{20A6CA8E-AE7C-4E42-C842-39E2AB2649F4}"/>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01794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418058"/>
          </a:xfrm>
        </p:spPr>
        <p:txBody>
          <a:bodyPr>
            <a:normAutofit/>
          </a:bodyPr>
          <a:lstStyle/>
          <a:p>
            <a:r>
              <a:rPr lang="en-IN" sz="2000" b="1" dirty="0">
                <a:solidFill>
                  <a:srgbClr val="0000FF"/>
                </a:solidFill>
                <a:effectLst/>
                <a:latin typeface="Cambria" pitchFamily="18" charset="0"/>
              </a:rPr>
              <a:t>4. Benefits of OOPs</a:t>
            </a:r>
          </a:p>
        </p:txBody>
      </p:sp>
      <p:sp>
        <p:nvSpPr>
          <p:cNvPr id="2" name="Content Placeholder 1"/>
          <p:cNvSpPr>
            <a:spLocks noGrp="1"/>
          </p:cNvSpPr>
          <p:nvPr>
            <p:ph idx="1"/>
          </p:nvPr>
        </p:nvSpPr>
        <p:spPr>
          <a:xfrm>
            <a:off x="304800" y="609600"/>
            <a:ext cx="8229600" cy="5638800"/>
          </a:xfrm>
        </p:spPr>
        <p:txBody>
          <a:bodyPr>
            <a:noAutofit/>
          </a:bodyPr>
          <a:lstStyle/>
          <a:p>
            <a:pPr marL="109728" indent="0" algn="just">
              <a:spcBef>
                <a:spcPts val="0"/>
              </a:spcBef>
              <a:buClr>
                <a:schemeClr val="tx1"/>
              </a:buClr>
              <a:buNone/>
            </a:pPr>
            <a:r>
              <a:rPr lang="en-IN" sz="1600" dirty="0">
                <a:latin typeface="Cambria" pitchFamily="18" charset="0"/>
              </a:rPr>
              <a:t>OOP offers several benefits to both the program designer and user. The principal advantages are:</a:t>
            </a:r>
          </a:p>
          <a:p>
            <a:pPr marL="914400" indent="-514350" algn="just">
              <a:spcBef>
                <a:spcPts val="0"/>
              </a:spcBef>
              <a:buClr>
                <a:schemeClr val="tx1"/>
              </a:buClr>
              <a:buFont typeface="Wingdings" pitchFamily="2" charset="2"/>
              <a:buChar char="q"/>
            </a:pPr>
            <a:r>
              <a:rPr lang="en-IN" sz="1600" dirty="0">
                <a:latin typeface="Cambria" pitchFamily="18" charset="0"/>
              </a:rPr>
              <a:t>OOP offers easy to understand and a clear modular structure for programs.</a:t>
            </a:r>
          </a:p>
          <a:p>
            <a:pPr marL="914400" indent="-514350" algn="just">
              <a:spcBef>
                <a:spcPts val="0"/>
              </a:spcBef>
              <a:buClr>
                <a:schemeClr val="tx1"/>
              </a:buClr>
              <a:buFont typeface="Wingdings" pitchFamily="2" charset="2"/>
              <a:buChar char="q"/>
            </a:pPr>
            <a:r>
              <a:rPr lang="en-IN" sz="1600" dirty="0">
                <a:latin typeface="Cambria" pitchFamily="18" charset="0"/>
              </a:rPr>
              <a:t>Objects created for Object-Oriented  Programs can be reused in other programs. Thus it saves significant development cost.</a:t>
            </a:r>
          </a:p>
          <a:p>
            <a:pPr marL="914400" indent="-514350" algn="just">
              <a:spcBef>
                <a:spcPts val="0"/>
              </a:spcBef>
              <a:buClr>
                <a:schemeClr val="tx1"/>
              </a:buClr>
              <a:buFont typeface="Wingdings" pitchFamily="2" charset="2"/>
              <a:buChar char="q"/>
            </a:pPr>
            <a:r>
              <a:rPr lang="en-IN" sz="1600" dirty="0">
                <a:latin typeface="Cambria" pitchFamily="18" charset="0"/>
              </a:rPr>
              <a:t>Large programs are difficult to write, but if the development and designing team follow OOPs concept then they can better design with minimum flaws.</a:t>
            </a:r>
          </a:p>
          <a:p>
            <a:pPr marL="914400" indent="-514350" algn="just">
              <a:spcBef>
                <a:spcPts val="0"/>
              </a:spcBef>
              <a:buClr>
                <a:schemeClr val="tx1"/>
              </a:buClr>
              <a:buFont typeface="Wingdings" pitchFamily="2" charset="2"/>
              <a:buChar char="q"/>
            </a:pPr>
            <a:r>
              <a:rPr lang="en-IN" sz="1600" dirty="0">
                <a:latin typeface="Cambria" pitchFamily="18" charset="0"/>
              </a:rPr>
              <a:t>It also enhances program modularity because every object exists independently.</a:t>
            </a:r>
          </a:p>
          <a:p>
            <a:pPr marL="914400" indent="-514350" algn="just">
              <a:spcBef>
                <a:spcPts val="0"/>
              </a:spcBef>
              <a:buClr>
                <a:schemeClr val="tx1"/>
              </a:buClr>
              <a:buFont typeface="Wingdings" pitchFamily="2" charset="2"/>
              <a:buChar char="q"/>
            </a:pPr>
            <a:r>
              <a:rPr lang="en-IN" sz="1600" dirty="0">
                <a:latin typeface="Cambria" pitchFamily="18" charset="0"/>
              </a:rPr>
              <a:t>Through inheritance, we can eliminate redundant code and extend the use of existing classes.</a:t>
            </a:r>
          </a:p>
          <a:p>
            <a:pPr marL="914400" indent="-514350" algn="just">
              <a:spcBef>
                <a:spcPts val="0"/>
              </a:spcBef>
              <a:buClr>
                <a:schemeClr val="tx1"/>
              </a:buClr>
              <a:buFont typeface="Wingdings" pitchFamily="2" charset="2"/>
              <a:buChar char="q"/>
            </a:pPr>
            <a:r>
              <a:rPr lang="en-IN" sz="1600" dirty="0">
                <a:latin typeface="Cambria" pitchFamily="18" charset="0"/>
              </a:rPr>
              <a:t>We can build programs from the standard working modules that communicate with one another, rather than having to start writing the code from scratch. This leads to saving of development time and higher productivity.</a:t>
            </a:r>
          </a:p>
          <a:p>
            <a:pPr marL="914400" indent="-514350" algn="just">
              <a:spcBef>
                <a:spcPts val="0"/>
              </a:spcBef>
              <a:buClr>
                <a:schemeClr val="tx1"/>
              </a:buClr>
              <a:buFont typeface="Wingdings" pitchFamily="2" charset="2"/>
              <a:buChar char="q"/>
            </a:pPr>
            <a:r>
              <a:rPr lang="en-IN" sz="1600" dirty="0">
                <a:latin typeface="Cambria" pitchFamily="18" charset="0"/>
              </a:rPr>
              <a:t>The principle of data hiding helps the programmer to build secure programs that cannot be invaded by code in other parts of the program.</a:t>
            </a:r>
          </a:p>
          <a:p>
            <a:pPr marL="914400" indent="-514350" algn="just">
              <a:spcBef>
                <a:spcPts val="0"/>
              </a:spcBef>
              <a:buClr>
                <a:schemeClr val="tx1"/>
              </a:buClr>
              <a:buFont typeface="Wingdings" pitchFamily="2" charset="2"/>
              <a:buChar char="q"/>
            </a:pPr>
            <a:r>
              <a:rPr lang="en-IN" sz="1600" dirty="0">
                <a:latin typeface="Cambria" pitchFamily="18" charset="0"/>
              </a:rPr>
              <a:t>It is possible to map objects in the problem domain to those objects in the program.</a:t>
            </a:r>
          </a:p>
          <a:p>
            <a:pPr marL="914400" indent="-514350" algn="just">
              <a:spcBef>
                <a:spcPts val="0"/>
              </a:spcBef>
              <a:buClr>
                <a:schemeClr val="tx1"/>
              </a:buClr>
              <a:buFont typeface="Wingdings" pitchFamily="2" charset="2"/>
              <a:buChar char="q"/>
            </a:pPr>
            <a:r>
              <a:rPr lang="en-IN" sz="1600" dirty="0">
                <a:latin typeface="Cambria" pitchFamily="18" charset="0"/>
              </a:rPr>
              <a:t>It is easy to partition the work in a project based on objects.</a:t>
            </a:r>
          </a:p>
          <a:p>
            <a:pPr marL="914400" indent="-514350" algn="just">
              <a:spcBef>
                <a:spcPts val="0"/>
              </a:spcBef>
              <a:buClr>
                <a:schemeClr val="tx1"/>
              </a:buClr>
              <a:buFont typeface="Wingdings" pitchFamily="2" charset="2"/>
              <a:buChar char="q"/>
            </a:pPr>
            <a:r>
              <a:rPr lang="en-IN" sz="1600" dirty="0">
                <a:latin typeface="Cambria" pitchFamily="18" charset="0"/>
              </a:rPr>
              <a:t>Software complexity can be easily managed.</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723B180B-D7CF-625A-62BC-B37E10F07FDB}"/>
              </a:ext>
            </a:extLst>
          </p:cNvPr>
          <p:cNvSpPr/>
          <p:nvPr/>
        </p:nvSpPr>
        <p:spPr>
          <a:xfrm>
            <a:off x="152400" y="304800"/>
            <a:ext cx="8839200" cy="5867400"/>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520855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562074"/>
          </a:xfrm>
        </p:spPr>
        <p:txBody>
          <a:bodyPr>
            <a:normAutofit/>
          </a:bodyPr>
          <a:lstStyle/>
          <a:p>
            <a:r>
              <a:rPr lang="en-IN" sz="2000" b="1" dirty="0">
                <a:solidFill>
                  <a:srgbClr val="0000FF"/>
                </a:solidFill>
                <a:latin typeface="Cambria" pitchFamily="18" charset="0"/>
              </a:rPr>
              <a:t>5. Applications of OOP</a:t>
            </a:r>
          </a:p>
        </p:txBody>
      </p:sp>
      <p:sp>
        <p:nvSpPr>
          <p:cNvPr id="2" name="Content Placeholder 1"/>
          <p:cNvSpPr>
            <a:spLocks noGrp="1"/>
          </p:cNvSpPr>
          <p:nvPr>
            <p:ph idx="1"/>
          </p:nvPr>
        </p:nvSpPr>
        <p:spPr>
          <a:xfrm>
            <a:off x="457200" y="609600"/>
            <a:ext cx="8229600" cy="5715000"/>
          </a:xfrm>
        </p:spPr>
        <p:txBody>
          <a:bodyPr>
            <a:noAutofit/>
          </a:bodyPr>
          <a:lstStyle/>
          <a:p>
            <a:pPr marL="109728" indent="0">
              <a:lnSpc>
                <a:spcPct val="150000"/>
              </a:lnSpc>
              <a:spcBef>
                <a:spcPts val="0"/>
              </a:spcBef>
              <a:buNone/>
            </a:pPr>
            <a:r>
              <a:rPr lang="en-IN" sz="1600" dirty="0">
                <a:latin typeface="Cambria" pitchFamily="18" charset="0"/>
              </a:rPr>
              <a:t>OOP is one of the programming buzz word today.  Some of the applications that OOP includes are:</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Real-time systems</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Simulation and modelling</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Object-oriented databases</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Hypertext, hypermedia and expertext.</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AI and expert systems</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Neural networks and parallel programming</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Decision support and office automation systems</a:t>
            </a:r>
          </a:p>
          <a:p>
            <a:pPr marL="852678" lvl="1" indent="-342900">
              <a:lnSpc>
                <a:spcPct val="150000"/>
              </a:lnSpc>
              <a:spcBef>
                <a:spcPts val="0"/>
              </a:spcBef>
              <a:buFont typeface="+mj-lt"/>
              <a:buAutoNum type="arabicParenR"/>
            </a:pPr>
            <a:r>
              <a:rPr lang="en-IN" sz="1600" dirty="0">
                <a:solidFill>
                  <a:srgbClr val="C00000"/>
                </a:solidFill>
                <a:latin typeface="Cambria" pitchFamily="18" charset="0"/>
              </a:rPr>
              <a:t>CIM/CAD/CAD systems</a:t>
            </a:r>
          </a:p>
          <a:p>
            <a:pPr marL="109728" indent="0">
              <a:lnSpc>
                <a:spcPct val="150000"/>
              </a:lnSpc>
              <a:spcBef>
                <a:spcPts val="0"/>
              </a:spcBef>
              <a:buClrTx/>
              <a:buNone/>
            </a:pPr>
            <a:r>
              <a:rPr lang="en-IN" sz="1600" dirty="0">
                <a:latin typeface="Cambria" pitchFamily="18" charset="0"/>
              </a:rPr>
              <a:t>	It is believed  that the richness of OOP environment will enable the software industry to improve not only the quality of software systems but also its productivity.</a:t>
            </a:r>
          </a:p>
        </p:txBody>
      </p:sp>
      <p:sp>
        <p:nvSpPr>
          <p:cNvPr id="5" name="Footer Placeholder 4"/>
          <p:cNvSpPr>
            <a:spLocks noGrp="1"/>
          </p:cNvSpPr>
          <p:nvPr>
            <p:ph type="ftr" sz="quarter" idx="11"/>
          </p:nvPr>
        </p:nvSpPr>
        <p:spPr/>
        <p:txBody>
          <a:bodyPr/>
          <a:lstStyle/>
          <a:p>
            <a:r>
              <a:rPr kumimoji="0" lang="pt-BR"/>
              <a:t>R.Padmaja, Asst.Professor, SITAMS</a:t>
            </a:r>
            <a:endParaRPr kumimoji="0" lang="en-US" dirty="0"/>
          </a:p>
        </p:txBody>
      </p:sp>
      <p:sp>
        <p:nvSpPr>
          <p:cNvPr id="4" name="Rectangle 3">
            <a:extLst>
              <a:ext uri="{FF2B5EF4-FFF2-40B4-BE49-F238E27FC236}">
                <a16:creationId xmlns:a16="http://schemas.microsoft.com/office/drawing/2014/main" id="{BE45901C-5C39-7D4E-F175-42FC414F0B13}"/>
              </a:ext>
            </a:extLst>
          </p:cNvPr>
          <p:cNvSpPr/>
          <p:nvPr/>
        </p:nvSpPr>
        <p:spPr>
          <a:xfrm>
            <a:off x="152400" y="136525"/>
            <a:ext cx="8839200" cy="6035675"/>
          </a:xfrm>
          <a:prstGeom prst="rect">
            <a:avLst/>
          </a:prstGeom>
          <a:noFill/>
          <a:ln cmpd="thinThick">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102051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8196</Words>
  <Application>Microsoft Office PowerPoint</Application>
  <PresentationFormat>On-screen Show (4:3)</PresentationFormat>
  <Paragraphs>833</Paragraphs>
  <Slides>65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Calibri</vt:lpstr>
      <vt:lpstr>Cambria</vt:lpstr>
      <vt:lpstr>Courier New</vt:lpstr>
      <vt:lpstr>MS Shell Dlg 2</vt:lpstr>
      <vt:lpstr>Wingdings</vt:lpstr>
      <vt:lpstr>Wingdings 3</vt:lpstr>
      <vt:lpstr>Office Theme</vt:lpstr>
      <vt:lpstr>Madison</vt:lpstr>
      <vt:lpstr>PowerPoint Presentation</vt:lpstr>
      <vt:lpstr>Fundamentals of Object Oriented Programming &amp; Java Evolution</vt:lpstr>
      <vt:lpstr>1. Introduction</vt:lpstr>
      <vt:lpstr>2. Object Oriented Paradigm</vt:lpstr>
      <vt:lpstr>Some of the Features of object-oriented paradigm are:</vt:lpstr>
      <vt:lpstr>3. Basic Concepts of Object Oriented Programming</vt:lpstr>
      <vt:lpstr>PowerPoint Presentation</vt:lpstr>
      <vt:lpstr>4. Benefits of OOPs</vt:lpstr>
      <vt:lpstr>5. Applications of OOP</vt:lpstr>
      <vt:lpstr>6.  Java History</vt:lpstr>
      <vt:lpstr>7.  Java Features</vt:lpstr>
      <vt:lpstr>PowerPoint Presentation</vt:lpstr>
      <vt:lpstr>PowerPoint Presentation</vt:lpstr>
      <vt:lpstr>PowerPoint Presentation</vt:lpstr>
      <vt:lpstr>PowerPoint Presentation</vt:lpstr>
      <vt:lpstr>PowerPoint Presentation</vt:lpstr>
      <vt:lpstr>PowerPoint Presentation</vt:lpstr>
      <vt:lpstr>8.  Java Environment</vt:lpstr>
      <vt:lpstr>PowerPoint Presentation</vt:lpstr>
      <vt:lpstr>PowerPoint Presentation</vt:lpstr>
      <vt:lpstr>9. Constants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Variables</vt:lpstr>
      <vt:lpstr>PowerPoint Presentation</vt:lpstr>
      <vt:lpstr>12. Type Conversion and Casting</vt:lpstr>
      <vt:lpstr>PowerPoint Presentation</vt:lpstr>
      <vt:lpstr>13. Automatic Type Promotion Expression</vt:lpstr>
      <vt:lpstr>14. Arrays</vt:lpstr>
      <vt:lpstr>PowerPoint Presentation</vt:lpstr>
      <vt:lpstr>PowerPoint Presentation</vt:lpstr>
      <vt:lpstr>15. OPERATORS AND EXPRESSIONS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 Control Statements</vt:lpstr>
      <vt:lpstr>16. Control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Object Oriented Programming &amp; Java Evolution</dc:title>
  <dc:creator>HP</dc:creator>
  <cp:lastModifiedBy>Chathura N. J.</cp:lastModifiedBy>
  <cp:revision>198</cp:revision>
  <dcterms:created xsi:type="dcterms:W3CDTF">2019-07-22T16:59:12Z</dcterms:created>
  <dcterms:modified xsi:type="dcterms:W3CDTF">2023-09-14T08:29:25Z</dcterms:modified>
</cp:coreProperties>
</file>