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1BF1-196E-403B-919F-4B61D04D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0AB12-C57F-4BE4-B103-034EBA71C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E70F-B11F-40FF-A83B-43882495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6102-E308-4FB5-885D-EDD3CA5D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2B23-A488-4618-BFD6-6F5110D5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C71-2219-4372-B39C-A51DD530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D9918-02C9-48E1-9228-5DE53390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D0FD-0F71-4D63-A1B8-B1EDBC58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1B02-66F7-4993-8E22-B00440A6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E0382-B3F8-475D-A857-067E5909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016D8-0EDE-467B-9F8E-BFA7857B9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3C06F-1793-4B5F-8A02-012E10072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DF383-050C-44F8-AE23-1532FCA8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99E0-8B37-48E7-A7F6-A89229EB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A083-D266-4E4B-9E6B-C2F5C237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CBA0-2AA1-458E-90C4-2B53F672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1A6A-8665-4AB4-AE35-D049A58E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58278-79BC-40A6-A0A9-34BA87DC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E985-E855-4C59-B589-DE1F551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5406-3277-4808-A434-2EF7FA07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5B42-E119-455A-B3CC-0D45BA8D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5548-C61A-4D9F-AE1E-EEECCC687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6F469-2A17-4378-AECF-7DB35262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B568A-3084-4D23-A49E-6C0940F3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F9FA-39A0-4096-A390-04F7F44A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F32A-443F-436F-AAED-62677E7E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1327-E9E4-4290-8A69-8D86C5A3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9F08-14EB-4CA0-BC6C-3B0BDAFA3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6ACF9-A8DC-4BF6-9985-668D940C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9F14-E1FD-416E-B358-69E427FD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5630-8FBD-448B-A7B5-C075F6F4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FC8E-AD40-4B1E-B381-189E92D8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F392-1B08-4AEA-88DD-2851F3F6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3D659-F5C0-4E40-A77E-ADBFCEBA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0FB6B-758D-43AD-97A6-9D4710E50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9E57E-71B2-4E5E-8091-7DB3ACA43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04FFD-3ED4-4B21-9CD6-68292944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EA603-E4FE-4CAF-86A3-6406B02C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F1CBF-9662-4C28-A366-5389DF79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442C-D431-493C-A5F5-4F390F3F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5673B-CB80-461B-A405-3FB8F71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AE0ED-A4E3-47F0-A68D-E7D2D739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3DE78-27F8-45B8-9DE0-ECE644BD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D68D9-BEC6-4804-BEDB-20398846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265FC-D5D8-428B-9A7A-55FDB81F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49CB-D59A-4EF7-98EB-0F43DEFB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4274-D77F-473B-A6AB-6EB4C28A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23BF-2270-4713-9131-3BECF84C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9CC92-742D-4640-B1FE-A06510E1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57BC0-2C82-4AF7-BC47-7637BF80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22F1E-3400-454D-903D-5276C8D0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F53F8-24CD-4FE6-8435-080E903B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A375-45EF-4AC4-A1C2-A24B51D3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495CC-55C5-409D-9D92-383AED975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74225-A26E-4642-BE35-F66BA932C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13624-6E82-4A72-9010-E14E454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EE87D-AE32-4BBF-B7A4-8F3B100B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358EA-B7E9-4FF2-85BE-08E87BC5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12521-E504-464A-9FBA-6A6177DB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893F-1DD7-4B3E-B43E-EFD2326AA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949AF-67EC-4152-8C3D-3812E5A09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534D-E813-46BE-A783-80D66DA9989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9B15D-4B04-4469-A3C5-4E88BA3A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B6833-E131-498D-AF09-0B799D3C2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34A0-3664-4754-901E-3041F6B5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RTUAL MEMORY   Virtual memory is a common part of operating system on desktop    computers.   The term virtual memory ...">
            <a:extLst>
              <a:ext uri="{FF2B5EF4-FFF2-40B4-BE49-F238E27FC236}">
                <a16:creationId xmlns:a16="http://schemas.microsoft.com/office/drawing/2014/main" id="{5310B7D1-2B10-4793-808D-B5D3E36A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SADVANTAGES OF VIRTUAL MEMORY Applications run slower if the system is using virtual  memory. It Takes more time to sw...">
            <a:extLst>
              <a:ext uri="{FF2B5EF4-FFF2-40B4-BE49-F238E27FC236}">
                <a16:creationId xmlns:a16="http://schemas.microsoft.com/office/drawing/2014/main" id="{E04BA2C5-8A27-44A2-B330-DAFBCAA0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4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EED OF VIRTUAL MEMORY Virtual memory is a imaginary memory which we are  assuming. If we have a material that exceed you...">
            <a:extLst>
              <a:ext uri="{FF2B5EF4-FFF2-40B4-BE49-F238E27FC236}">
                <a16:creationId xmlns:a16="http://schemas.microsoft.com/office/drawing/2014/main" id="{33FDFC5E-02C6-4928-8888-2AB4656B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5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PORTANCE OF VIRTUAL MEMORY When your computer runs out of physical memory it  writes what it needs to remember to the h...">
            <a:extLst>
              <a:ext uri="{FF2B5EF4-FFF2-40B4-BE49-F238E27FC236}">
                <a16:creationId xmlns:a16="http://schemas.microsoft.com/office/drawing/2014/main" id="{9D5A3961-4A2B-4307-A488-44E1A5E0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2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DDRESS SPACE AND MEMORY SPACE Virtual memory is the address used by the programmer  and the set of such addresses is cal...">
            <a:extLst>
              <a:ext uri="{FF2B5EF4-FFF2-40B4-BE49-F238E27FC236}">
                <a16:creationId xmlns:a16="http://schemas.microsoft.com/office/drawing/2014/main" id="{481567A5-48A3-456C-BA07-4C214836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2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 REPLACEMENT ALGORITHMS In a computer operating system that uses paging for  virtual memory management, page replacem...">
            <a:extLst>
              <a:ext uri="{FF2B5EF4-FFF2-40B4-BE49-F238E27FC236}">
                <a16:creationId xmlns:a16="http://schemas.microsoft.com/office/drawing/2014/main" id="{0BFA954E-D142-468F-B9C5-E9F934DC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2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FO   First in first out is very easy to implement.   The fifo algorithm select the page for replacement   that has been ...">
            <a:extLst>
              <a:ext uri="{FF2B5EF4-FFF2-40B4-BE49-F238E27FC236}">
                <a16:creationId xmlns:a16="http://schemas.microsoft.com/office/drawing/2014/main" id="{85D9ABCD-A8D7-4B9D-A05B-37083094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6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RU The least recently used page replacement algorithm  keeps track page uses over a short period of time. The LRU algor...">
            <a:extLst>
              <a:ext uri="{FF2B5EF4-FFF2-40B4-BE49-F238E27FC236}">
                <a16:creationId xmlns:a16="http://schemas.microsoft.com/office/drawing/2014/main" id="{2AFA8C02-789E-41AF-9AF1-3B0F552E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5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PT   The optimal policy selects that page for replacement for    which the time to the next reference is longest.   Thi...">
            <a:extLst>
              <a:ext uri="{FF2B5EF4-FFF2-40B4-BE49-F238E27FC236}">
                <a16:creationId xmlns:a16="http://schemas.microsoft.com/office/drawing/2014/main" id="{2274356B-0B61-4B9B-9951-8D8712EA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VANTAGES OF VIRTUAL MEMORY Allows processes whose aggregate memory requirement  is greater than the amount of physical ...">
            <a:extLst>
              <a:ext uri="{FF2B5EF4-FFF2-40B4-BE49-F238E27FC236}">
                <a16:creationId xmlns:a16="http://schemas.microsoft.com/office/drawing/2014/main" id="{D7D7E338-53A4-4D3B-8138-C673866E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Pavan Kalyan</dc:creator>
  <cp:lastModifiedBy>R Pavan Kalyan</cp:lastModifiedBy>
  <cp:revision>3</cp:revision>
  <dcterms:created xsi:type="dcterms:W3CDTF">2018-04-30T00:49:03Z</dcterms:created>
  <dcterms:modified xsi:type="dcterms:W3CDTF">2018-04-30T01:50:27Z</dcterms:modified>
</cp:coreProperties>
</file>